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67" r:id="rId2"/>
    <p:sldId id="370" r:id="rId3"/>
    <p:sldId id="372" r:id="rId4"/>
    <p:sldId id="371" r:id="rId5"/>
    <p:sldId id="365" r:id="rId6"/>
    <p:sldId id="280" r:id="rId7"/>
    <p:sldId id="374" r:id="rId8"/>
    <p:sldId id="375" r:id="rId9"/>
    <p:sldId id="419" r:id="rId10"/>
    <p:sldId id="408" r:id="rId11"/>
    <p:sldId id="351" r:id="rId12"/>
    <p:sldId id="352" r:id="rId13"/>
    <p:sldId id="353" r:id="rId14"/>
    <p:sldId id="386" r:id="rId15"/>
    <p:sldId id="350" r:id="rId16"/>
    <p:sldId id="32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9CCD"/>
    <a:srgbClr val="10069F"/>
    <a:srgbClr val="E5E4E2"/>
    <a:srgbClr val="FFCD1C"/>
    <a:srgbClr val="006FAD"/>
    <a:srgbClr val="034DA2"/>
    <a:srgbClr val="005740"/>
    <a:srgbClr val="FFFFFF"/>
    <a:srgbClr val="99DFF5"/>
    <a:srgbClr val="38C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01233-7E15-4E11-B846-190BAAEDCA8E}" v="24" dt="2024-02-20T10:10:05.99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06" y="91"/>
      </p:cViewPr>
      <p:guideLst>
        <p:guide orient="horz" pos="2160"/>
        <p:guide pos="3840"/>
      </p:guideLst>
    </p:cSldViewPr>
  </p:slideViewPr>
  <p:notesTextViewPr>
    <p:cViewPr>
      <p:scale>
        <a:sx n="3" d="2"/>
        <a:sy n="3" d="2"/>
      </p:scale>
      <p:origin x="0" y="0"/>
    </p:cViewPr>
  </p:notesTextViewPr>
  <p:notesViewPr>
    <p:cSldViewPr snapToGrid="0">
      <p:cViewPr varScale="1">
        <p:scale>
          <a:sx n="60" d="100"/>
          <a:sy n="60" d="100"/>
        </p:scale>
        <p:origin x="3187"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ner-Maresch Barbara" userId="b1b6c645-7eb9-4b7c-b71d-23f52c2b6834" providerId="ADAL" clId="{A5801233-7E15-4E11-B846-190BAAEDCA8E}"/>
    <pc:docChg chg="undo custSel addSld delSld modSld sldOrd">
      <pc:chgData name="Brunner-Maresch Barbara" userId="b1b6c645-7eb9-4b7c-b71d-23f52c2b6834" providerId="ADAL" clId="{A5801233-7E15-4E11-B846-190BAAEDCA8E}" dt="2024-02-20T10:25:33.610" v="608" actId="20577"/>
      <pc:docMkLst>
        <pc:docMk/>
      </pc:docMkLst>
      <pc:sldChg chg="addSp modSp add del mod ord">
        <pc:chgData name="Brunner-Maresch Barbara" userId="b1b6c645-7eb9-4b7c-b71d-23f52c2b6834" providerId="ADAL" clId="{A5801233-7E15-4E11-B846-190BAAEDCA8E}" dt="2024-02-20T10:24:30.336" v="607" actId="113"/>
        <pc:sldMkLst>
          <pc:docMk/>
          <pc:sldMk cId="4200285771" sldId="280"/>
        </pc:sldMkLst>
        <pc:spChg chg="mod">
          <ac:chgData name="Brunner-Maresch Barbara" userId="b1b6c645-7eb9-4b7c-b71d-23f52c2b6834" providerId="ADAL" clId="{A5801233-7E15-4E11-B846-190BAAEDCA8E}" dt="2024-02-20T10:08:27.321" v="343" actId="20577"/>
          <ac:spMkLst>
            <pc:docMk/>
            <pc:sldMk cId="4200285771" sldId="280"/>
            <ac:spMk id="2" creationId="{C65B67E4-EA69-8A61-7043-72A57CA5CD56}"/>
          </ac:spMkLst>
        </pc:spChg>
        <pc:spChg chg="mod">
          <ac:chgData name="Brunner-Maresch Barbara" userId="b1b6c645-7eb9-4b7c-b71d-23f52c2b6834" providerId="ADAL" clId="{A5801233-7E15-4E11-B846-190BAAEDCA8E}" dt="2024-02-20T10:24:30.336" v="607" actId="113"/>
          <ac:spMkLst>
            <pc:docMk/>
            <pc:sldMk cId="4200285771" sldId="280"/>
            <ac:spMk id="4" creationId="{0438E55D-BCEC-1E48-5AFB-152964F302EE}"/>
          </ac:spMkLst>
        </pc:spChg>
        <pc:spChg chg="mod">
          <ac:chgData name="Brunner-Maresch Barbara" userId="b1b6c645-7eb9-4b7c-b71d-23f52c2b6834" providerId="ADAL" clId="{A5801233-7E15-4E11-B846-190BAAEDCA8E}" dt="2024-02-20T10:24:01.250" v="605" actId="20577"/>
          <ac:spMkLst>
            <pc:docMk/>
            <pc:sldMk cId="4200285771" sldId="280"/>
            <ac:spMk id="6" creationId="{D867B6B9-DFB5-AB09-0FC1-F62DE96681E9}"/>
          </ac:spMkLst>
        </pc:spChg>
        <pc:spChg chg="add mod">
          <ac:chgData name="Brunner-Maresch Barbara" userId="b1b6c645-7eb9-4b7c-b71d-23f52c2b6834" providerId="ADAL" clId="{A5801233-7E15-4E11-B846-190BAAEDCA8E}" dt="2024-02-20T10:10:25.098" v="368" actId="1036"/>
          <ac:spMkLst>
            <pc:docMk/>
            <pc:sldMk cId="4200285771" sldId="280"/>
            <ac:spMk id="7" creationId="{C5AC3BF0-3FAD-E1F4-B425-76832EA3958D}"/>
          </ac:spMkLst>
        </pc:spChg>
      </pc:sldChg>
      <pc:sldChg chg="add">
        <pc:chgData name="Brunner-Maresch Barbara" userId="b1b6c645-7eb9-4b7c-b71d-23f52c2b6834" providerId="ADAL" clId="{A5801233-7E15-4E11-B846-190BAAEDCA8E}" dt="2024-02-20T09:48:46.038" v="137"/>
        <pc:sldMkLst>
          <pc:docMk/>
          <pc:sldMk cId="2875064679" sldId="321"/>
        </pc:sldMkLst>
      </pc:sldChg>
      <pc:sldChg chg="del">
        <pc:chgData name="Brunner-Maresch Barbara" userId="b1b6c645-7eb9-4b7c-b71d-23f52c2b6834" providerId="ADAL" clId="{A5801233-7E15-4E11-B846-190BAAEDCA8E}" dt="2024-02-20T09:40:48.629" v="9" actId="47"/>
        <pc:sldMkLst>
          <pc:docMk/>
          <pc:sldMk cId="3119878689" sldId="347"/>
        </pc:sldMkLst>
      </pc:sldChg>
      <pc:sldChg chg="add">
        <pc:chgData name="Brunner-Maresch Barbara" userId="b1b6c645-7eb9-4b7c-b71d-23f52c2b6834" providerId="ADAL" clId="{A5801233-7E15-4E11-B846-190BAAEDCA8E}" dt="2024-02-20T09:48:46.038" v="137"/>
        <pc:sldMkLst>
          <pc:docMk/>
          <pc:sldMk cId="1055020087" sldId="350"/>
        </pc:sldMkLst>
      </pc:sldChg>
      <pc:sldChg chg="add">
        <pc:chgData name="Brunner-Maresch Barbara" userId="b1b6c645-7eb9-4b7c-b71d-23f52c2b6834" providerId="ADAL" clId="{A5801233-7E15-4E11-B846-190BAAEDCA8E}" dt="2024-02-20T09:48:22.869" v="136"/>
        <pc:sldMkLst>
          <pc:docMk/>
          <pc:sldMk cId="3539100008" sldId="351"/>
        </pc:sldMkLst>
      </pc:sldChg>
      <pc:sldChg chg="add">
        <pc:chgData name="Brunner-Maresch Barbara" userId="b1b6c645-7eb9-4b7c-b71d-23f52c2b6834" providerId="ADAL" clId="{A5801233-7E15-4E11-B846-190BAAEDCA8E}" dt="2024-02-20T09:48:22.869" v="136"/>
        <pc:sldMkLst>
          <pc:docMk/>
          <pc:sldMk cId="3874198842" sldId="352"/>
        </pc:sldMkLst>
      </pc:sldChg>
      <pc:sldChg chg="add">
        <pc:chgData name="Brunner-Maresch Barbara" userId="b1b6c645-7eb9-4b7c-b71d-23f52c2b6834" providerId="ADAL" clId="{A5801233-7E15-4E11-B846-190BAAEDCA8E}" dt="2024-02-20T09:48:22.869" v="136"/>
        <pc:sldMkLst>
          <pc:docMk/>
          <pc:sldMk cId="1976354130" sldId="353"/>
        </pc:sldMkLst>
      </pc:sldChg>
      <pc:sldChg chg="addSp delSp modSp add mod">
        <pc:chgData name="Brunner-Maresch Barbara" userId="b1b6c645-7eb9-4b7c-b71d-23f52c2b6834" providerId="ADAL" clId="{A5801233-7E15-4E11-B846-190BAAEDCA8E}" dt="2024-02-20T10:07:44.868" v="320"/>
        <pc:sldMkLst>
          <pc:docMk/>
          <pc:sldMk cId="1834678806" sldId="365"/>
        </pc:sldMkLst>
        <pc:spChg chg="add del mod">
          <ac:chgData name="Brunner-Maresch Barbara" userId="b1b6c645-7eb9-4b7c-b71d-23f52c2b6834" providerId="ADAL" clId="{A5801233-7E15-4E11-B846-190BAAEDCA8E}" dt="2024-02-20T10:07:44.868" v="320"/>
          <ac:spMkLst>
            <pc:docMk/>
            <pc:sldMk cId="1834678806" sldId="365"/>
            <ac:spMk id="3" creationId="{BE1C51CE-C92F-0E03-EA14-AC2EA8F1F7F2}"/>
          </ac:spMkLst>
        </pc:spChg>
        <pc:spChg chg="add del mod">
          <ac:chgData name="Brunner-Maresch Barbara" userId="b1b6c645-7eb9-4b7c-b71d-23f52c2b6834" providerId="ADAL" clId="{A5801233-7E15-4E11-B846-190BAAEDCA8E}" dt="2024-02-20T10:07:44.377" v="319"/>
          <ac:spMkLst>
            <pc:docMk/>
            <pc:sldMk cId="1834678806" sldId="365"/>
            <ac:spMk id="4" creationId="{34369912-354F-8A64-492E-D558A6DB6C0A}"/>
          </ac:spMkLst>
        </pc:spChg>
        <pc:spChg chg="mod">
          <ac:chgData name="Brunner-Maresch Barbara" userId="b1b6c645-7eb9-4b7c-b71d-23f52c2b6834" providerId="ADAL" clId="{A5801233-7E15-4E11-B846-190BAAEDCA8E}" dt="2024-02-20T10:05:36.587" v="309" actId="113"/>
          <ac:spMkLst>
            <pc:docMk/>
            <pc:sldMk cId="1834678806" sldId="365"/>
            <ac:spMk id="30" creationId="{1F21634D-5843-11CC-41CD-C8F817A4D567}"/>
          </ac:spMkLst>
        </pc:spChg>
      </pc:sldChg>
      <pc:sldChg chg="addSp delSp modSp new del mod">
        <pc:chgData name="Brunner-Maresch Barbara" userId="b1b6c645-7eb9-4b7c-b71d-23f52c2b6834" providerId="ADAL" clId="{A5801233-7E15-4E11-B846-190BAAEDCA8E}" dt="2024-02-20T09:42:02.715" v="24" actId="47"/>
        <pc:sldMkLst>
          <pc:docMk/>
          <pc:sldMk cId="1560919585" sldId="368"/>
        </pc:sldMkLst>
        <pc:spChg chg="mod">
          <ac:chgData name="Brunner-Maresch Barbara" userId="b1b6c645-7eb9-4b7c-b71d-23f52c2b6834" providerId="ADAL" clId="{A5801233-7E15-4E11-B846-190BAAEDCA8E}" dt="2024-02-20T09:41:53.871" v="18" actId="21"/>
          <ac:spMkLst>
            <pc:docMk/>
            <pc:sldMk cId="1560919585" sldId="368"/>
            <ac:spMk id="2" creationId="{7F05974F-0772-35B6-E6E3-E18D3BD61438}"/>
          </ac:spMkLst>
        </pc:spChg>
        <pc:spChg chg="add del mod">
          <ac:chgData name="Brunner-Maresch Barbara" userId="b1b6c645-7eb9-4b7c-b71d-23f52c2b6834" providerId="ADAL" clId="{A5801233-7E15-4E11-B846-190BAAEDCA8E}" dt="2024-02-20T09:41:59.559" v="22"/>
          <ac:spMkLst>
            <pc:docMk/>
            <pc:sldMk cId="1560919585" sldId="368"/>
            <ac:spMk id="4" creationId="{9D9D90C6-A35E-7CE9-954D-A51D09E9F421}"/>
          </ac:spMkLst>
        </pc:spChg>
      </pc:sldChg>
      <pc:sldChg chg="del">
        <pc:chgData name="Brunner-Maresch Barbara" userId="b1b6c645-7eb9-4b7c-b71d-23f52c2b6834" providerId="ADAL" clId="{A5801233-7E15-4E11-B846-190BAAEDCA8E}" dt="2024-02-20T09:40:40.298" v="4" actId="47"/>
        <pc:sldMkLst>
          <pc:docMk/>
          <pc:sldMk cId="164693787" sldId="369"/>
        </pc:sldMkLst>
      </pc:sldChg>
      <pc:sldChg chg="new del">
        <pc:chgData name="Brunner-Maresch Barbara" userId="b1b6c645-7eb9-4b7c-b71d-23f52c2b6834" providerId="ADAL" clId="{A5801233-7E15-4E11-B846-190BAAEDCA8E}" dt="2024-02-20T09:42:03.614" v="25" actId="47"/>
        <pc:sldMkLst>
          <pc:docMk/>
          <pc:sldMk cId="2879928129" sldId="369"/>
        </pc:sldMkLst>
      </pc:sldChg>
      <pc:sldChg chg="del">
        <pc:chgData name="Brunner-Maresch Barbara" userId="b1b6c645-7eb9-4b7c-b71d-23f52c2b6834" providerId="ADAL" clId="{A5801233-7E15-4E11-B846-190BAAEDCA8E}" dt="2024-02-20T09:40:47.962" v="8" actId="47"/>
        <pc:sldMkLst>
          <pc:docMk/>
          <pc:sldMk cId="763071930" sldId="370"/>
        </pc:sldMkLst>
      </pc:sldChg>
      <pc:sldChg chg="modSp new mod">
        <pc:chgData name="Brunner-Maresch Barbara" userId="b1b6c645-7eb9-4b7c-b71d-23f52c2b6834" providerId="ADAL" clId="{A5801233-7E15-4E11-B846-190BAAEDCA8E}" dt="2024-02-20T10:20:18.629" v="522" actId="20577"/>
        <pc:sldMkLst>
          <pc:docMk/>
          <pc:sldMk cId="2377169894" sldId="370"/>
        </pc:sldMkLst>
        <pc:spChg chg="mod">
          <ac:chgData name="Brunner-Maresch Barbara" userId="b1b6c645-7eb9-4b7c-b71d-23f52c2b6834" providerId="ADAL" clId="{A5801233-7E15-4E11-B846-190BAAEDCA8E}" dt="2024-02-20T09:41:55.976" v="19"/>
          <ac:spMkLst>
            <pc:docMk/>
            <pc:sldMk cId="2377169894" sldId="370"/>
            <ac:spMk id="2" creationId="{9DC6D64B-0E6C-60C2-58D2-975643117E0F}"/>
          </ac:spMkLst>
        </pc:spChg>
        <pc:spChg chg="mod">
          <ac:chgData name="Brunner-Maresch Barbara" userId="b1b6c645-7eb9-4b7c-b71d-23f52c2b6834" providerId="ADAL" clId="{A5801233-7E15-4E11-B846-190BAAEDCA8E}" dt="2024-02-20T10:20:18.629" v="522" actId="20577"/>
          <ac:spMkLst>
            <pc:docMk/>
            <pc:sldMk cId="2377169894" sldId="370"/>
            <ac:spMk id="3" creationId="{B58F8732-A4EF-5229-611B-5624B23F5339}"/>
          </ac:spMkLst>
        </pc:spChg>
      </pc:sldChg>
      <pc:sldChg chg="addSp modSp new mod">
        <pc:chgData name="Brunner-Maresch Barbara" userId="b1b6c645-7eb9-4b7c-b71d-23f52c2b6834" providerId="ADAL" clId="{A5801233-7E15-4E11-B846-190BAAEDCA8E}" dt="2024-02-20T10:22:54.629" v="602" actId="255"/>
        <pc:sldMkLst>
          <pc:docMk/>
          <pc:sldMk cId="2807572754" sldId="371"/>
        </pc:sldMkLst>
        <pc:spChg chg="mod">
          <ac:chgData name="Brunner-Maresch Barbara" userId="b1b6c645-7eb9-4b7c-b71d-23f52c2b6834" providerId="ADAL" clId="{A5801233-7E15-4E11-B846-190BAAEDCA8E}" dt="2024-02-20T09:42:42.659" v="67" actId="20577"/>
          <ac:spMkLst>
            <pc:docMk/>
            <pc:sldMk cId="2807572754" sldId="371"/>
            <ac:spMk id="2" creationId="{28F3674F-4EA7-682B-97B3-3C962AEC9FAB}"/>
          </ac:spMkLst>
        </pc:spChg>
        <pc:spChg chg="mod">
          <ac:chgData name="Brunner-Maresch Barbara" userId="b1b6c645-7eb9-4b7c-b71d-23f52c2b6834" providerId="ADAL" clId="{A5801233-7E15-4E11-B846-190BAAEDCA8E}" dt="2024-02-20T10:22:36.890" v="598" actId="21"/>
          <ac:spMkLst>
            <pc:docMk/>
            <pc:sldMk cId="2807572754" sldId="371"/>
            <ac:spMk id="3" creationId="{96F05037-F6A9-5430-3D03-95B589B3185E}"/>
          </ac:spMkLst>
        </pc:spChg>
        <pc:spChg chg="mod">
          <ac:chgData name="Brunner-Maresch Barbara" userId="b1b6c645-7eb9-4b7c-b71d-23f52c2b6834" providerId="ADAL" clId="{A5801233-7E15-4E11-B846-190BAAEDCA8E}" dt="2024-02-20T09:46:53.655" v="127"/>
          <ac:spMkLst>
            <pc:docMk/>
            <pc:sldMk cId="2807572754" sldId="371"/>
            <ac:spMk id="5" creationId="{5ABB4EEA-5E35-C0CF-6F84-E24224C999BB}"/>
          </ac:spMkLst>
        </pc:spChg>
        <pc:spChg chg="mod">
          <ac:chgData name="Brunner-Maresch Barbara" userId="b1b6c645-7eb9-4b7c-b71d-23f52c2b6834" providerId="ADAL" clId="{A5801233-7E15-4E11-B846-190BAAEDCA8E}" dt="2024-02-20T09:46:58.248" v="129" actId="113"/>
          <ac:spMkLst>
            <pc:docMk/>
            <pc:sldMk cId="2807572754" sldId="371"/>
            <ac:spMk id="6" creationId="{60EC73F2-C797-B539-A50C-1C004568658A}"/>
          </ac:spMkLst>
        </pc:spChg>
        <pc:spChg chg="mod">
          <ac:chgData name="Brunner-Maresch Barbara" userId="b1b6c645-7eb9-4b7c-b71d-23f52c2b6834" providerId="ADAL" clId="{A5801233-7E15-4E11-B846-190BAAEDCA8E}" dt="2024-02-20T09:47:23.743" v="134" actId="255"/>
          <ac:spMkLst>
            <pc:docMk/>
            <pc:sldMk cId="2807572754" sldId="371"/>
            <ac:spMk id="7" creationId="{FAFB7D23-2B7D-FD24-74F8-C56C08078821}"/>
          </ac:spMkLst>
        </pc:spChg>
        <pc:spChg chg="add mod">
          <ac:chgData name="Brunner-Maresch Barbara" userId="b1b6c645-7eb9-4b7c-b71d-23f52c2b6834" providerId="ADAL" clId="{A5801233-7E15-4E11-B846-190BAAEDCA8E}" dt="2024-02-20T10:21:35.527" v="590" actId="1035"/>
          <ac:spMkLst>
            <pc:docMk/>
            <pc:sldMk cId="2807572754" sldId="371"/>
            <ac:spMk id="8" creationId="{AAB37782-3AE2-7CE4-1FE3-2CE2C7447FB3}"/>
          </ac:spMkLst>
        </pc:spChg>
        <pc:spChg chg="add mod">
          <ac:chgData name="Brunner-Maresch Barbara" userId="b1b6c645-7eb9-4b7c-b71d-23f52c2b6834" providerId="ADAL" clId="{A5801233-7E15-4E11-B846-190BAAEDCA8E}" dt="2024-02-20T10:22:54.629" v="602" actId="255"/>
          <ac:spMkLst>
            <pc:docMk/>
            <pc:sldMk cId="2807572754" sldId="371"/>
            <ac:spMk id="10" creationId="{FA3CDC6F-C52F-409C-B4DD-72AFECB0449F}"/>
          </ac:spMkLst>
        </pc:spChg>
        <pc:grpChg chg="add mod">
          <ac:chgData name="Brunner-Maresch Barbara" userId="b1b6c645-7eb9-4b7c-b71d-23f52c2b6834" providerId="ADAL" clId="{A5801233-7E15-4E11-B846-190BAAEDCA8E}" dt="2024-02-20T10:21:26.865" v="556" actId="1035"/>
          <ac:grpSpMkLst>
            <pc:docMk/>
            <pc:sldMk cId="2807572754" sldId="371"/>
            <ac:grpSpMk id="4" creationId="{89EF2523-3B14-D2ED-25D4-F581EDC9C7E2}"/>
          </ac:grpSpMkLst>
        </pc:grpChg>
      </pc:sldChg>
      <pc:sldChg chg="del">
        <pc:chgData name="Brunner-Maresch Barbara" userId="b1b6c645-7eb9-4b7c-b71d-23f52c2b6834" providerId="ADAL" clId="{A5801233-7E15-4E11-B846-190BAAEDCA8E}" dt="2024-02-20T09:40:40.742" v="5" actId="47"/>
        <pc:sldMkLst>
          <pc:docMk/>
          <pc:sldMk cId="4123669462" sldId="371"/>
        </pc:sldMkLst>
      </pc:sldChg>
      <pc:sldChg chg="del">
        <pc:chgData name="Brunner-Maresch Barbara" userId="b1b6c645-7eb9-4b7c-b71d-23f52c2b6834" providerId="ADAL" clId="{A5801233-7E15-4E11-B846-190BAAEDCA8E}" dt="2024-02-20T09:40:43.161" v="7" actId="47"/>
        <pc:sldMkLst>
          <pc:docMk/>
          <pc:sldMk cId="805819111" sldId="372"/>
        </pc:sldMkLst>
      </pc:sldChg>
      <pc:sldChg chg="delSp add ord setBg delDesignElem">
        <pc:chgData name="Brunner-Maresch Barbara" userId="b1b6c645-7eb9-4b7c-b71d-23f52c2b6834" providerId="ADAL" clId="{A5801233-7E15-4E11-B846-190BAAEDCA8E}" dt="2024-02-20T09:49:02.699" v="139"/>
        <pc:sldMkLst>
          <pc:docMk/>
          <pc:sldMk cId="1240355855" sldId="372"/>
        </pc:sldMkLst>
        <pc:spChg chg="del">
          <ac:chgData name="Brunner-Maresch Barbara" userId="b1b6c645-7eb9-4b7c-b71d-23f52c2b6834" providerId="ADAL" clId="{A5801233-7E15-4E11-B846-190BAAEDCA8E}" dt="2024-02-20T09:48:22.869" v="136"/>
          <ac:spMkLst>
            <pc:docMk/>
            <pc:sldMk cId="1240355855" sldId="372"/>
            <ac:spMk id="40" creationId="{385E1BDC-A9B0-4A87-82E3-F3187F69A802}"/>
          </ac:spMkLst>
        </pc:spChg>
        <pc:spChg chg="del">
          <ac:chgData name="Brunner-Maresch Barbara" userId="b1b6c645-7eb9-4b7c-b71d-23f52c2b6834" providerId="ADAL" clId="{A5801233-7E15-4E11-B846-190BAAEDCA8E}" dt="2024-02-20T09:48:22.869" v="136"/>
          <ac:spMkLst>
            <pc:docMk/>
            <pc:sldMk cId="1240355855" sldId="372"/>
            <ac:spMk id="42" creationId="{0990C621-3B8B-4820-8328-D47EF7CE823C}"/>
          </ac:spMkLst>
        </pc:spChg>
        <pc:spChg chg="del">
          <ac:chgData name="Brunner-Maresch Barbara" userId="b1b6c645-7eb9-4b7c-b71d-23f52c2b6834" providerId="ADAL" clId="{A5801233-7E15-4E11-B846-190BAAEDCA8E}" dt="2024-02-20T09:48:22.869" v="136"/>
          <ac:spMkLst>
            <pc:docMk/>
            <pc:sldMk cId="1240355855" sldId="372"/>
            <ac:spMk id="44" creationId="{C1A2385B-1D2A-4E17-84FA-6CB7F0AAE473}"/>
          </ac:spMkLst>
        </pc:spChg>
        <pc:spChg chg="del">
          <ac:chgData name="Brunner-Maresch Barbara" userId="b1b6c645-7eb9-4b7c-b71d-23f52c2b6834" providerId="ADAL" clId="{A5801233-7E15-4E11-B846-190BAAEDCA8E}" dt="2024-02-20T09:48:22.869" v="136"/>
          <ac:spMkLst>
            <pc:docMk/>
            <pc:sldMk cId="1240355855" sldId="372"/>
            <ac:spMk id="46" creationId="{5E791F2F-79DB-4CC0-9FA1-001E3E91E8B7}"/>
          </ac:spMkLst>
        </pc:spChg>
      </pc:sldChg>
      <pc:sldChg chg="del">
        <pc:chgData name="Brunner-Maresch Barbara" userId="b1b6c645-7eb9-4b7c-b71d-23f52c2b6834" providerId="ADAL" clId="{A5801233-7E15-4E11-B846-190BAAEDCA8E}" dt="2024-02-20T09:40:38.182" v="0" actId="47"/>
        <pc:sldMkLst>
          <pc:docMk/>
          <pc:sldMk cId="1402868102" sldId="373"/>
        </pc:sldMkLst>
      </pc:sldChg>
      <pc:sldChg chg="addSp modSp add mod">
        <pc:chgData name="Brunner-Maresch Barbara" userId="b1b6c645-7eb9-4b7c-b71d-23f52c2b6834" providerId="ADAL" clId="{A5801233-7E15-4E11-B846-190BAAEDCA8E}" dt="2024-02-20T10:12:51.830" v="394" actId="20577"/>
        <pc:sldMkLst>
          <pc:docMk/>
          <pc:sldMk cId="1370564988" sldId="374"/>
        </pc:sldMkLst>
        <pc:spChg chg="add mod">
          <ac:chgData name="Brunner-Maresch Barbara" userId="b1b6c645-7eb9-4b7c-b71d-23f52c2b6834" providerId="ADAL" clId="{A5801233-7E15-4E11-B846-190BAAEDCA8E}" dt="2024-02-20T10:10:02.448" v="364"/>
          <ac:spMkLst>
            <pc:docMk/>
            <pc:sldMk cId="1370564988" sldId="374"/>
            <ac:spMk id="2" creationId="{D2887D40-394A-595D-B7CA-DEE9BD6958B5}"/>
          </ac:spMkLst>
        </pc:spChg>
        <pc:spChg chg="mod">
          <ac:chgData name="Brunner-Maresch Barbara" userId="b1b6c645-7eb9-4b7c-b71d-23f52c2b6834" providerId="ADAL" clId="{A5801233-7E15-4E11-B846-190BAAEDCA8E}" dt="2024-02-20T10:12:51.830" v="394" actId="20577"/>
          <ac:spMkLst>
            <pc:docMk/>
            <pc:sldMk cId="1370564988" sldId="374"/>
            <ac:spMk id="3" creationId="{C78DA7D5-762B-3611-DB85-822DD57871B8}"/>
          </ac:spMkLst>
        </pc:spChg>
      </pc:sldChg>
      <pc:sldChg chg="del">
        <pc:chgData name="Brunner-Maresch Barbara" userId="b1b6c645-7eb9-4b7c-b71d-23f52c2b6834" providerId="ADAL" clId="{A5801233-7E15-4E11-B846-190BAAEDCA8E}" dt="2024-02-20T09:40:41.208" v="6" actId="47"/>
        <pc:sldMkLst>
          <pc:docMk/>
          <pc:sldMk cId="3277082438" sldId="374"/>
        </pc:sldMkLst>
      </pc:sldChg>
      <pc:sldChg chg="addSp modSp add mod">
        <pc:chgData name="Brunner-Maresch Barbara" userId="b1b6c645-7eb9-4b7c-b71d-23f52c2b6834" providerId="ADAL" clId="{A5801233-7E15-4E11-B846-190BAAEDCA8E}" dt="2024-02-20T10:12:57.073" v="395" actId="20577"/>
        <pc:sldMkLst>
          <pc:docMk/>
          <pc:sldMk cId="1441838357" sldId="375"/>
        </pc:sldMkLst>
        <pc:spChg chg="add mod">
          <ac:chgData name="Brunner-Maresch Barbara" userId="b1b6c645-7eb9-4b7c-b71d-23f52c2b6834" providerId="ADAL" clId="{A5801233-7E15-4E11-B846-190BAAEDCA8E}" dt="2024-02-20T10:10:14.644" v="367" actId="255"/>
          <ac:spMkLst>
            <pc:docMk/>
            <pc:sldMk cId="1441838357" sldId="375"/>
            <ac:spMk id="2" creationId="{4776FE0A-177E-AAA0-74BB-545DD88BC2C2}"/>
          </ac:spMkLst>
        </pc:spChg>
        <pc:spChg chg="mod">
          <ac:chgData name="Brunner-Maresch Barbara" userId="b1b6c645-7eb9-4b7c-b71d-23f52c2b6834" providerId="ADAL" clId="{A5801233-7E15-4E11-B846-190BAAEDCA8E}" dt="2024-02-20T10:12:57.073" v="395" actId="20577"/>
          <ac:spMkLst>
            <pc:docMk/>
            <pc:sldMk cId="1441838357" sldId="375"/>
            <ac:spMk id="3" creationId="{13E81B45-1691-3ADB-A55B-DC121855A188}"/>
          </ac:spMkLst>
        </pc:spChg>
        <pc:spChg chg="mod">
          <ac:chgData name="Brunner-Maresch Barbara" userId="b1b6c645-7eb9-4b7c-b71d-23f52c2b6834" providerId="ADAL" clId="{A5801233-7E15-4E11-B846-190BAAEDCA8E}" dt="2024-02-20T10:09:45.693" v="363"/>
          <ac:spMkLst>
            <pc:docMk/>
            <pc:sldMk cId="1441838357" sldId="375"/>
            <ac:spMk id="4" creationId="{4C656C98-7981-3549-727C-A2CE38A32E40}"/>
          </ac:spMkLst>
        </pc:spChg>
      </pc:sldChg>
      <pc:sldChg chg="del">
        <pc:chgData name="Brunner-Maresch Barbara" userId="b1b6c645-7eb9-4b7c-b71d-23f52c2b6834" providerId="ADAL" clId="{A5801233-7E15-4E11-B846-190BAAEDCA8E}" dt="2024-02-20T09:40:39.813" v="3" actId="47"/>
        <pc:sldMkLst>
          <pc:docMk/>
          <pc:sldMk cId="1514321059" sldId="375"/>
        </pc:sldMkLst>
      </pc:sldChg>
      <pc:sldChg chg="del">
        <pc:chgData name="Brunner-Maresch Barbara" userId="b1b6c645-7eb9-4b7c-b71d-23f52c2b6834" providerId="ADAL" clId="{A5801233-7E15-4E11-B846-190BAAEDCA8E}" dt="2024-02-20T09:40:38.892" v="1" actId="47"/>
        <pc:sldMkLst>
          <pc:docMk/>
          <pc:sldMk cId="3633358647" sldId="377"/>
        </pc:sldMkLst>
      </pc:sldChg>
      <pc:sldChg chg="del">
        <pc:chgData name="Brunner-Maresch Barbara" userId="b1b6c645-7eb9-4b7c-b71d-23f52c2b6834" providerId="ADAL" clId="{A5801233-7E15-4E11-B846-190BAAEDCA8E}" dt="2024-02-20T09:40:49.170" v="10" actId="47"/>
        <pc:sldMkLst>
          <pc:docMk/>
          <pc:sldMk cId="278547422" sldId="378"/>
        </pc:sldMkLst>
      </pc:sldChg>
      <pc:sldChg chg="del">
        <pc:chgData name="Brunner-Maresch Barbara" userId="b1b6c645-7eb9-4b7c-b71d-23f52c2b6834" providerId="ADAL" clId="{A5801233-7E15-4E11-B846-190BAAEDCA8E}" dt="2024-02-20T09:40:49.890" v="11" actId="47"/>
        <pc:sldMkLst>
          <pc:docMk/>
          <pc:sldMk cId="2245981179" sldId="379"/>
        </pc:sldMkLst>
      </pc:sldChg>
      <pc:sldChg chg="del">
        <pc:chgData name="Brunner-Maresch Barbara" userId="b1b6c645-7eb9-4b7c-b71d-23f52c2b6834" providerId="ADAL" clId="{A5801233-7E15-4E11-B846-190BAAEDCA8E}" dt="2024-02-20T09:40:50.517" v="12" actId="47"/>
        <pc:sldMkLst>
          <pc:docMk/>
          <pc:sldMk cId="1676471212" sldId="380"/>
        </pc:sldMkLst>
      </pc:sldChg>
      <pc:sldChg chg="del">
        <pc:chgData name="Brunner-Maresch Barbara" userId="b1b6c645-7eb9-4b7c-b71d-23f52c2b6834" providerId="ADAL" clId="{A5801233-7E15-4E11-B846-190BAAEDCA8E}" dt="2024-02-20T09:40:39.374" v="2" actId="47"/>
        <pc:sldMkLst>
          <pc:docMk/>
          <pc:sldMk cId="3530824437" sldId="383"/>
        </pc:sldMkLst>
      </pc:sldChg>
      <pc:sldChg chg="add ord">
        <pc:chgData name="Brunner-Maresch Barbara" userId="b1b6c645-7eb9-4b7c-b71d-23f52c2b6834" providerId="ADAL" clId="{A5801233-7E15-4E11-B846-190BAAEDCA8E}" dt="2024-02-20T10:14:35.243" v="401"/>
        <pc:sldMkLst>
          <pc:docMk/>
          <pc:sldMk cId="3520347105" sldId="386"/>
        </pc:sldMkLst>
      </pc:sldChg>
      <pc:sldChg chg="addSp delSp modSp add mod ord setBg">
        <pc:chgData name="Brunner-Maresch Barbara" userId="b1b6c645-7eb9-4b7c-b71d-23f52c2b6834" providerId="ADAL" clId="{A5801233-7E15-4E11-B846-190BAAEDCA8E}" dt="2024-02-20T10:25:33.610" v="608" actId="20577"/>
        <pc:sldMkLst>
          <pc:docMk/>
          <pc:sldMk cId="2758718766" sldId="408"/>
        </pc:sldMkLst>
        <pc:spChg chg="del mod">
          <ac:chgData name="Brunner-Maresch Barbara" userId="b1b6c645-7eb9-4b7c-b71d-23f52c2b6834" providerId="ADAL" clId="{A5801233-7E15-4E11-B846-190BAAEDCA8E}" dt="2024-02-20T09:56:42.602" v="215" actId="478"/>
          <ac:spMkLst>
            <pc:docMk/>
            <pc:sldMk cId="2758718766" sldId="408"/>
            <ac:spMk id="2" creationId="{F16B2FD2-C764-70CC-48BD-532F3450E17B}"/>
          </ac:spMkLst>
        </pc:spChg>
        <pc:spChg chg="mod">
          <ac:chgData name="Brunner-Maresch Barbara" userId="b1b6c645-7eb9-4b7c-b71d-23f52c2b6834" providerId="ADAL" clId="{A5801233-7E15-4E11-B846-190BAAEDCA8E}" dt="2024-02-20T10:25:33.610" v="608" actId="20577"/>
          <ac:spMkLst>
            <pc:docMk/>
            <pc:sldMk cId="2758718766" sldId="408"/>
            <ac:spMk id="3" creationId="{0C1461F7-5E66-BE26-7C72-EBF4FDFBCAE4}"/>
          </ac:spMkLst>
        </pc:spChg>
        <pc:spChg chg="add mod ord">
          <ac:chgData name="Brunner-Maresch Barbara" userId="b1b6c645-7eb9-4b7c-b71d-23f52c2b6834" providerId="ADAL" clId="{A5801233-7E15-4E11-B846-190BAAEDCA8E}" dt="2024-02-20T10:00:17.719" v="271" actId="27636"/>
          <ac:spMkLst>
            <pc:docMk/>
            <pc:sldMk cId="2758718766" sldId="408"/>
            <ac:spMk id="4" creationId="{1017ADB6-5A57-590B-1C2C-3D50886567DF}"/>
          </ac:spMkLst>
        </pc:spChg>
        <pc:spChg chg="add del mod">
          <ac:chgData name="Brunner-Maresch Barbara" userId="b1b6c645-7eb9-4b7c-b71d-23f52c2b6834" providerId="ADAL" clId="{A5801233-7E15-4E11-B846-190BAAEDCA8E}" dt="2024-02-20T09:56:44.768" v="216" actId="478"/>
          <ac:spMkLst>
            <pc:docMk/>
            <pc:sldMk cId="2758718766" sldId="408"/>
            <ac:spMk id="7" creationId="{21DBC154-E0BB-D926-2B5E-BFE38FA65A58}"/>
          </ac:spMkLst>
        </pc:spChg>
        <pc:grpChg chg="add del">
          <ac:chgData name="Brunner-Maresch Barbara" userId="b1b6c645-7eb9-4b7c-b71d-23f52c2b6834" providerId="ADAL" clId="{A5801233-7E15-4E11-B846-190BAAEDCA8E}" dt="2024-02-20T09:58:08.120" v="227" actId="26606"/>
          <ac:grpSpMkLst>
            <pc:docMk/>
            <pc:sldMk cId="2758718766" sldId="408"/>
            <ac:grpSpMk id="10" creationId="{C54A2A4D-19EF-3552-F383-6AD9587C8AFC}"/>
          </ac:grpSpMkLst>
        </pc:grpChg>
        <pc:picChg chg="mod">
          <ac:chgData name="Brunner-Maresch Barbara" userId="b1b6c645-7eb9-4b7c-b71d-23f52c2b6834" providerId="ADAL" clId="{A5801233-7E15-4E11-B846-190BAAEDCA8E}" dt="2024-02-20T10:00:23.129" v="273" actId="1076"/>
          <ac:picMkLst>
            <pc:docMk/>
            <pc:sldMk cId="2758718766" sldId="408"/>
            <ac:picMk id="5" creationId="{AB2C48B6-EDBA-5FC4-4063-DFAD043E5D68}"/>
          </ac:picMkLst>
        </pc:picChg>
        <pc:cxnChg chg="add">
          <ac:chgData name="Brunner-Maresch Barbara" userId="b1b6c645-7eb9-4b7c-b71d-23f52c2b6834" providerId="ADAL" clId="{A5801233-7E15-4E11-B846-190BAAEDCA8E}" dt="2024-02-20T09:58:08.120" v="227" actId="26606"/>
          <ac:cxnSpMkLst>
            <pc:docMk/>
            <pc:sldMk cId="2758718766" sldId="408"/>
            <ac:cxnSpMk id="17" creationId="{FC23E3B9-5ABF-58B3-E2B0-E9A5DAA90037}"/>
          </ac:cxnSpMkLst>
        </pc:cxnChg>
      </pc:sldChg>
      <pc:sldChg chg="modSp add mod ord">
        <pc:chgData name="Brunner-Maresch Barbara" userId="b1b6c645-7eb9-4b7c-b71d-23f52c2b6834" providerId="ADAL" clId="{A5801233-7E15-4E11-B846-190BAAEDCA8E}" dt="2024-02-20T09:54:36.328" v="186" actId="6549"/>
        <pc:sldMkLst>
          <pc:docMk/>
          <pc:sldMk cId="4057300538" sldId="419"/>
        </pc:sldMkLst>
        <pc:spChg chg="mod">
          <ac:chgData name="Brunner-Maresch Barbara" userId="b1b6c645-7eb9-4b7c-b71d-23f52c2b6834" providerId="ADAL" clId="{A5801233-7E15-4E11-B846-190BAAEDCA8E}" dt="2024-02-20T09:52:52.743" v="146" actId="113"/>
          <ac:spMkLst>
            <pc:docMk/>
            <pc:sldMk cId="4057300538" sldId="419"/>
            <ac:spMk id="3" creationId="{68ADB640-E22B-DA81-5114-6C88D4A86FE5}"/>
          </ac:spMkLst>
        </pc:spChg>
        <pc:spChg chg="mod">
          <ac:chgData name="Brunner-Maresch Barbara" userId="b1b6c645-7eb9-4b7c-b71d-23f52c2b6834" providerId="ADAL" clId="{A5801233-7E15-4E11-B846-190BAAEDCA8E}" dt="2024-02-20T09:54:36.328" v="186" actId="6549"/>
          <ac:spMkLst>
            <pc:docMk/>
            <pc:sldMk cId="4057300538" sldId="419"/>
            <ac:spMk id="4" creationId="{F0DDA65D-3CEB-EC2B-E479-DD7FD20FD94F}"/>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 Id="rId4" Type="http://schemas.openxmlformats.org/officeDocument/2006/relationships/image" Target="../media/image15.pn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5" Type="http://schemas.openxmlformats.org/officeDocument/2006/relationships/image" Target="../media/image20.svg"/><Relationship Id="rId4"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 Id="rId4"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5" Type="http://schemas.openxmlformats.org/officeDocument/2006/relationships/image" Target="../media/image20.sv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DFF04B-6319-4979-B986-07E393D1F55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6D33F3A-C61B-4D92-8A86-83BDBACB24EF}">
      <dgm:prSet/>
      <dgm:spPr>
        <a:solidFill>
          <a:srgbClr val="302878"/>
        </a:solidFill>
      </dgm:spPr>
      <dgm:t>
        <a:bodyPr/>
        <a:lstStyle/>
        <a:p>
          <a:pPr>
            <a:lnSpc>
              <a:spcPct val="100000"/>
            </a:lnSpc>
          </a:pPr>
          <a:r>
            <a:rPr lang="en-US"/>
            <a:t>gain experience and insights through practical work</a:t>
          </a:r>
        </a:p>
      </dgm:t>
    </dgm:pt>
    <dgm:pt modelId="{7BACA134-106A-4A40-ABA4-7139128094A5}" type="parTrans" cxnId="{4C215424-803D-4CCA-BDBA-C0A16FAF6CCB}">
      <dgm:prSet/>
      <dgm:spPr/>
      <dgm:t>
        <a:bodyPr/>
        <a:lstStyle/>
        <a:p>
          <a:endParaRPr lang="en-US"/>
        </a:p>
      </dgm:t>
    </dgm:pt>
    <dgm:pt modelId="{E0209969-32CA-47EE-9F63-3C41B8BDDD3A}" type="sibTrans" cxnId="{4C215424-803D-4CCA-BDBA-C0A16FAF6CCB}">
      <dgm:prSet/>
      <dgm:spPr/>
      <dgm:t>
        <a:bodyPr/>
        <a:lstStyle/>
        <a:p>
          <a:endParaRPr lang="en-US"/>
        </a:p>
      </dgm:t>
    </dgm:pt>
    <dgm:pt modelId="{B623E74D-A163-416D-ABB8-11790EA77517}">
      <dgm:prSet/>
      <dgm:spPr>
        <a:solidFill>
          <a:srgbClr val="509CCD"/>
        </a:solidFill>
      </dgm:spPr>
      <dgm:t>
        <a:bodyPr/>
        <a:lstStyle/>
        <a:p>
          <a:pPr>
            <a:lnSpc>
              <a:spcPct val="100000"/>
            </a:lnSpc>
          </a:pPr>
          <a:r>
            <a:rPr lang="en-US"/>
            <a:t>implement knowledge in real world cases</a:t>
          </a:r>
        </a:p>
      </dgm:t>
    </dgm:pt>
    <dgm:pt modelId="{CD234038-A031-44EA-BF91-9A1CEA794641}" type="parTrans" cxnId="{903C7128-3755-4604-B401-1D2BE0F8CB67}">
      <dgm:prSet/>
      <dgm:spPr/>
      <dgm:t>
        <a:bodyPr/>
        <a:lstStyle/>
        <a:p>
          <a:endParaRPr lang="de-AT"/>
        </a:p>
      </dgm:t>
    </dgm:pt>
    <dgm:pt modelId="{39BB598F-34E3-45A8-802D-31AB4A247A9B}" type="sibTrans" cxnId="{903C7128-3755-4604-B401-1D2BE0F8CB67}">
      <dgm:prSet/>
      <dgm:spPr/>
      <dgm:t>
        <a:bodyPr/>
        <a:lstStyle/>
        <a:p>
          <a:endParaRPr lang="de-AT"/>
        </a:p>
      </dgm:t>
    </dgm:pt>
    <dgm:pt modelId="{66DACFA6-FC7A-40C4-A0BB-62D8212D14B7}">
      <dgm:prSet/>
      <dgm:spPr>
        <a:solidFill>
          <a:srgbClr val="302878"/>
        </a:solidFill>
      </dgm:spPr>
      <dgm:t>
        <a:bodyPr/>
        <a:lstStyle/>
        <a:p>
          <a:pPr>
            <a:lnSpc>
              <a:spcPct val="100000"/>
            </a:lnSpc>
          </a:pPr>
          <a:r>
            <a:rPr lang="en-US"/>
            <a:t>employ and develop new skills and abilities</a:t>
          </a:r>
        </a:p>
      </dgm:t>
    </dgm:pt>
    <dgm:pt modelId="{A0C4961E-3A25-409C-8358-4180D41F02BD}" type="parTrans" cxnId="{A2A613BC-6BB8-4151-9AB5-321363FE89B0}">
      <dgm:prSet/>
      <dgm:spPr/>
      <dgm:t>
        <a:bodyPr/>
        <a:lstStyle/>
        <a:p>
          <a:endParaRPr lang="de-AT"/>
        </a:p>
      </dgm:t>
    </dgm:pt>
    <dgm:pt modelId="{D7D43BD0-6A86-4A10-8C00-EB922369E2AB}" type="sibTrans" cxnId="{A2A613BC-6BB8-4151-9AB5-321363FE89B0}">
      <dgm:prSet/>
      <dgm:spPr/>
      <dgm:t>
        <a:bodyPr/>
        <a:lstStyle/>
        <a:p>
          <a:endParaRPr lang="de-AT"/>
        </a:p>
      </dgm:t>
    </dgm:pt>
    <dgm:pt modelId="{47EAC744-AEC1-459F-9631-593003E8EE11}">
      <dgm:prSet/>
      <dgm:spPr>
        <a:solidFill>
          <a:srgbClr val="509CCD"/>
        </a:solidFill>
      </dgm:spPr>
      <dgm:t>
        <a:bodyPr/>
        <a:lstStyle/>
        <a:p>
          <a:pPr>
            <a:lnSpc>
              <a:spcPct val="100000"/>
            </a:lnSpc>
          </a:pPr>
          <a:r>
            <a:rPr lang="en-US"/>
            <a:t>experiment, translate knowledge and skills to achieve set goals</a:t>
          </a:r>
        </a:p>
      </dgm:t>
    </dgm:pt>
    <dgm:pt modelId="{8EDEC6D7-22F1-4A23-B2FD-2201AE006CCD}" type="parTrans" cxnId="{E1A2742D-6FDB-4FAD-AEDB-F3F07F63CD61}">
      <dgm:prSet/>
      <dgm:spPr/>
      <dgm:t>
        <a:bodyPr/>
        <a:lstStyle/>
        <a:p>
          <a:endParaRPr lang="de-AT"/>
        </a:p>
      </dgm:t>
    </dgm:pt>
    <dgm:pt modelId="{2DCB1915-D11C-4D58-93FD-F32190739D0B}" type="sibTrans" cxnId="{E1A2742D-6FDB-4FAD-AEDB-F3F07F63CD61}">
      <dgm:prSet/>
      <dgm:spPr/>
      <dgm:t>
        <a:bodyPr/>
        <a:lstStyle/>
        <a:p>
          <a:endParaRPr lang="de-AT"/>
        </a:p>
      </dgm:t>
    </dgm:pt>
    <dgm:pt modelId="{CEA5D4C2-EB2A-4A49-9D88-BCCB0D00311E}">
      <dgm:prSet/>
      <dgm:spPr>
        <a:solidFill>
          <a:srgbClr val="302878"/>
        </a:solidFill>
      </dgm:spPr>
      <dgm:t>
        <a:bodyPr/>
        <a:lstStyle/>
        <a:p>
          <a:pPr>
            <a:lnSpc>
              <a:spcPct val="100000"/>
            </a:lnSpc>
          </a:pPr>
          <a:r>
            <a:rPr lang="en-US"/>
            <a:t>cultivate a professional network and engage outside</a:t>
          </a:r>
        </a:p>
      </dgm:t>
    </dgm:pt>
    <dgm:pt modelId="{81A0B017-0F8A-4696-B86F-D35FAB7F73A6}" type="parTrans" cxnId="{99324234-FB1E-4B98-B767-57EB1B5166A5}">
      <dgm:prSet/>
      <dgm:spPr/>
      <dgm:t>
        <a:bodyPr/>
        <a:lstStyle/>
        <a:p>
          <a:endParaRPr lang="de-AT"/>
        </a:p>
      </dgm:t>
    </dgm:pt>
    <dgm:pt modelId="{69A98569-D9A9-4229-A794-85058B739D58}" type="sibTrans" cxnId="{99324234-FB1E-4B98-B767-57EB1B5166A5}">
      <dgm:prSet/>
      <dgm:spPr/>
      <dgm:t>
        <a:bodyPr/>
        <a:lstStyle/>
        <a:p>
          <a:endParaRPr lang="de-AT"/>
        </a:p>
      </dgm:t>
    </dgm:pt>
    <dgm:pt modelId="{C187A5E0-05E0-4F38-9272-FBECD519D956}" type="pres">
      <dgm:prSet presAssocID="{8ADFF04B-6319-4979-B986-07E393D1F556}" presName="linear" presStyleCnt="0">
        <dgm:presLayoutVars>
          <dgm:animLvl val="lvl"/>
          <dgm:resizeHandles val="exact"/>
        </dgm:presLayoutVars>
      </dgm:prSet>
      <dgm:spPr/>
    </dgm:pt>
    <dgm:pt modelId="{24FFE762-2320-4EA8-BD3D-82A2E131FE4A}" type="pres">
      <dgm:prSet presAssocID="{46D33F3A-C61B-4D92-8A86-83BDBACB24EF}" presName="parentText" presStyleLbl="node1" presStyleIdx="0" presStyleCnt="5">
        <dgm:presLayoutVars>
          <dgm:chMax val="0"/>
          <dgm:bulletEnabled val="1"/>
        </dgm:presLayoutVars>
      </dgm:prSet>
      <dgm:spPr/>
    </dgm:pt>
    <dgm:pt modelId="{6E0B5269-4D66-4A01-97BE-C610E8BE41CB}" type="pres">
      <dgm:prSet presAssocID="{E0209969-32CA-47EE-9F63-3C41B8BDDD3A}" presName="spacer" presStyleCnt="0"/>
      <dgm:spPr/>
    </dgm:pt>
    <dgm:pt modelId="{85BF41FE-428F-4755-BA3F-5361EF0FE456}" type="pres">
      <dgm:prSet presAssocID="{B623E74D-A163-416D-ABB8-11790EA77517}" presName="parentText" presStyleLbl="node1" presStyleIdx="1" presStyleCnt="5">
        <dgm:presLayoutVars>
          <dgm:chMax val="0"/>
          <dgm:bulletEnabled val="1"/>
        </dgm:presLayoutVars>
      </dgm:prSet>
      <dgm:spPr/>
    </dgm:pt>
    <dgm:pt modelId="{B80B1DF2-8E72-45E5-BDDA-675EED195EB0}" type="pres">
      <dgm:prSet presAssocID="{39BB598F-34E3-45A8-802D-31AB4A247A9B}" presName="spacer" presStyleCnt="0"/>
      <dgm:spPr/>
    </dgm:pt>
    <dgm:pt modelId="{3B82B9FF-C3E4-4632-AD81-920FA2C41769}" type="pres">
      <dgm:prSet presAssocID="{66DACFA6-FC7A-40C4-A0BB-62D8212D14B7}" presName="parentText" presStyleLbl="node1" presStyleIdx="2" presStyleCnt="5">
        <dgm:presLayoutVars>
          <dgm:chMax val="0"/>
          <dgm:bulletEnabled val="1"/>
        </dgm:presLayoutVars>
      </dgm:prSet>
      <dgm:spPr/>
    </dgm:pt>
    <dgm:pt modelId="{BDE2E86B-E25E-42DA-8978-A494F40AD817}" type="pres">
      <dgm:prSet presAssocID="{D7D43BD0-6A86-4A10-8C00-EB922369E2AB}" presName="spacer" presStyleCnt="0"/>
      <dgm:spPr/>
    </dgm:pt>
    <dgm:pt modelId="{A3DFE512-8886-45CA-BC06-61F2C0429A8C}" type="pres">
      <dgm:prSet presAssocID="{47EAC744-AEC1-459F-9631-593003E8EE11}" presName="parentText" presStyleLbl="node1" presStyleIdx="3" presStyleCnt="5">
        <dgm:presLayoutVars>
          <dgm:chMax val="0"/>
          <dgm:bulletEnabled val="1"/>
        </dgm:presLayoutVars>
      </dgm:prSet>
      <dgm:spPr/>
    </dgm:pt>
    <dgm:pt modelId="{8B3A01B5-20CA-440C-910A-C66166162B2E}" type="pres">
      <dgm:prSet presAssocID="{2DCB1915-D11C-4D58-93FD-F32190739D0B}" presName="spacer" presStyleCnt="0"/>
      <dgm:spPr/>
    </dgm:pt>
    <dgm:pt modelId="{FA879099-D8CA-42B1-B243-3FE4F19900B3}" type="pres">
      <dgm:prSet presAssocID="{CEA5D4C2-EB2A-4A49-9D88-BCCB0D00311E}" presName="parentText" presStyleLbl="node1" presStyleIdx="4" presStyleCnt="5">
        <dgm:presLayoutVars>
          <dgm:chMax val="0"/>
          <dgm:bulletEnabled val="1"/>
        </dgm:presLayoutVars>
      </dgm:prSet>
      <dgm:spPr/>
    </dgm:pt>
  </dgm:ptLst>
  <dgm:cxnLst>
    <dgm:cxn modelId="{4C215424-803D-4CCA-BDBA-C0A16FAF6CCB}" srcId="{8ADFF04B-6319-4979-B986-07E393D1F556}" destId="{46D33F3A-C61B-4D92-8A86-83BDBACB24EF}" srcOrd="0" destOrd="0" parTransId="{7BACA134-106A-4A40-ABA4-7139128094A5}" sibTransId="{E0209969-32CA-47EE-9F63-3C41B8BDDD3A}"/>
    <dgm:cxn modelId="{903C7128-3755-4604-B401-1D2BE0F8CB67}" srcId="{8ADFF04B-6319-4979-B986-07E393D1F556}" destId="{B623E74D-A163-416D-ABB8-11790EA77517}" srcOrd="1" destOrd="0" parTransId="{CD234038-A031-44EA-BF91-9A1CEA794641}" sibTransId="{39BB598F-34E3-45A8-802D-31AB4A247A9B}"/>
    <dgm:cxn modelId="{E1A2742D-6FDB-4FAD-AEDB-F3F07F63CD61}" srcId="{8ADFF04B-6319-4979-B986-07E393D1F556}" destId="{47EAC744-AEC1-459F-9631-593003E8EE11}" srcOrd="3" destOrd="0" parTransId="{8EDEC6D7-22F1-4A23-B2FD-2201AE006CCD}" sibTransId="{2DCB1915-D11C-4D58-93FD-F32190739D0B}"/>
    <dgm:cxn modelId="{99324234-FB1E-4B98-B767-57EB1B5166A5}" srcId="{8ADFF04B-6319-4979-B986-07E393D1F556}" destId="{CEA5D4C2-EB2A-4A49-9D88-BCCB0D00311E}" srcOrd="4" destOrd="0" parTransId="{81A0B017-0F8A-4696-B86F-D35FAB7F73A6}" sibTransId="{69A98569-D9A9-4229-A794-85058B739D58}"/>
    <dgm:cxn modelId="{73817F62-34D7-41E1-8DF8-F4C73493AF10}" type="presOf" srcId="{CEA5D4C2-EB2A-4A49-9D88-BCCB0D00311E}" destId="{FA879099-D8CA-42B1-B243-3FE4F19900B3}" srcOrd="0" destOrd="0" presId="urn:microsoft.com/office/officeart/2005/8/layout/vList2"/>
    <dgm:cxn modelId="{D0416D88-6BAD-48A9-80F1-6B6EE6A59FA8}" type="presOf" srcId="{66DACFA6-FC7A-40C4-A0BB-62D8212D14B7}" destId="{3B82B9FF-C3E4-4632-AD81-920FA2C41769}" srcOrd="0" destOrd="0" presId="urn:microsoft.com/office/officeart/2005/8/layout/vList2"/>
    <dgm:cxn modelId="{5F283AAC-2F7D-44B1-A651-B75B9B3CB542}" type="presOf" srcId="{B623E74D-A163-416D-ABB8-11790EA77517}" destId="{85BF41FE-428F-4755-BA3F-5361EF0FE456}" srcOrd="0" destOrd="0" presId="urn:microsoft.com/office/officeart/2005/8/layout/vList2"/>
    <dgm:cxn modelId="{A2A613BC-6BB8-4151-9AB5-321363FE89B0}" srcId="{8ADFF04B-6319-4979-B986-07E393D1F556}" destId="{66DACFA6-FC7A-40C4-A0BB-62D8212D14B7}" srcOrd="2" destOrd="0" parTransId="{A0C4961E-3A25-409C-8358-4180D41F02BD}" sibTransId="{D7D43BD0-6A86-4A10-8C00-EB922369E2AB}"/>
    <dgm:cxn modelId="{B71212C9-34C4-4EF4-9666-03EB6BA39F80}" type="presOf" srcId="{8ADFF04B-6319-4979-B986-07E393D1F556}" destId="{C187A5E0-05E0-4F38-9272-FBECD519D956}" srcOrd="0" destOrd="0" presId="urn:microsoft.com/office/officeart/2005/8/layout/vList2"/>
    <dgm:cxn modelId="{1CB001EB-9BDA-4D70-9B48-22634E6F690C}" type="presOf" srcId="{47EAC744-AEC1-459F-9631-593003E8EE11}" destId="{A3DFE512-8886-45CA-BC06-61F2C0429A8C}" srcOrd="0" destOrd="0" presId="urn:microsoft.com/office/officeart/2005/8/layout/vList2"/>
    <dgm:cxn modelId="{7F697FF5-1B8A-4B65-B7A8-34DEC4AD3BD2}" type="presOf" srcId="{46D33F3A-C61B-4D92-8A86-83BDBACB24EF}" destId="{24FFE762-2320-4EA8-BD3D-82A2E131FE4A}" srcOrd="0" destOrd="0" presId="urn:microsoft.com/office/officeart/2005/8/layout/vList2"/>
    <dgm:cxn modelId="{5F3CB6BD-38FD-44D3-A043-2B1BF24704EA}" type="presParOf" srcId="{C187A5E0-05E0-4F38-9272-FBECD519D956}" destId="{24FFE762-2320-4EA8-BD3D-82A2E131FE4A}" srcOrd="0" destOrd="0" presId="urn:microsoft.com/office/officeart/2005/8/layout/vList2"/>
    <dgm:cxn modelId="{4C115E49-3E70-4332-B7E1-A14131356C87}" type="presParOf" srcId="{C187A5E0-05E0-4F38-9272-FBECD519D956}" destId="{6E0B5269-4D66-4A01-97BE-C610E8BE41CB}" srcOrd="1" destOrd="0" presId="urn:microsoft.com/office/officeart/2005/8/layout/vList2"/>
    <dgm:cxn modelId="{902561DE-6CA4-4767-9346-D5303240801F}" type="presParOf" srcId="{C187A5E0-05E0-4F38-9272-FBECD519D956}" destId="{85BF41FE-428F-4755-BA3F-5361EF0FE456}" srcOrd="2" destOrd="0" presId="urn:microsoft.com/office/officeart/2005/8/layout/vList2"/>
    <dgm:cxn modelId="{9DE32933-1828-4686-AEBF-9D463B8485DA}" type="presParOf" srcId="{C187A5E0-05E0-4F38-9272-FBECD519D956}" destId="{B80B1DF2-8E72-45E5-BDDA-675EED195EB0}" srcOrd="3" destOrd="0" presId="urn:microsoft.com/office/officeart/2005/8/layout/vList2"/>
    <dgm:cxn modelId="{1408E4A3-2C9E-4B87-9DB0-88E9154DE969}" type="presParOf" srcId="{C187A5E0-05E0-4F38-9272-FBECD519D956}" destId="{3B82B9FF-C3E4-4632-AD81-920FA2C41769}" srcOrd="4" destOrd="0" presId="urn:microsoft.com/office/officeart/2005/8/layout/vList2"/>
    <dgm:cxn modelId="{8B5E68AE-4C69-4B77-9FD9-0BBF4AE5CB44}" type="presParOf" srcId="{C187A5E0-05E0-4F38-9272-FBECD519D956}" destId="{BDE2E86B-E25E-42DA-8978-A494F40AD817}" srcOrd="5" destOrd="0" presId="urn:microsoft.com/office/officeart/2005/8/layout/vList2"/>
    <dgm:cxn modelId="{BECD55BD-A52F-4498-8D14-BF36B9B44FFE}" type="presParOf" srcId="{C187A5E0-05E0-4F38-9272-FBECD519D956}" destId="{A3DFE512-8886-45CA-BC06-61F2C0429A8C}" srcOrd="6" destOrd="0" presId="urn:microsoft.com/office/officeart/2005/8/layout/vList2"/>
    <dgm:cxn modelId="{419A50AD-2BBC-451C-87C3-971C308A3141}" type="presParOf" srcId="{C187A5E0-05E0-4F38-9272-FBECD519D956}" destId="{8B3A01B5-20CA-440C-910A-C66166162B2E}" srcOrd="7" destOrd="0" presId="urn:microsoft.com/office/officeart/2005/8/layout/vList2"/>
    <dgm:cxn modelId="{CCA3A5DE-D240-4F8F-B30C-5A65A3A27F53}" type="presParOf" srcId="{C187A5E0-05E0-4F38-9272-FBECD519D956}" destId="{FA879099-D8CA-42B1-B243-3FE4F19900B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DFF04B-6319-4979-B986-07E393D1F55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C900907-61DE-4856-ABBE-7F9C74AA222F}">
      <dgm:prSet/>
      <dgm:spPr>
        <a:solidFill>
          <a:srgbClr val="302878"/>
        </a:solidFill>
        <a:ln>
          <a:solidFill>
            <a:srgbClr val="509CCD"/>
          </a:solidFill>
        </a:ln>
      </dgm:spPr>
      <dgm:t>
        <a:bodyPr/>
        <a:lstStyle/>
        <a:p>
          <a:pPr>
            <a:lnSpc>
              <a:spcPct val="100000"/>
            </a:lnSpc>
          </a:pPr>
          <a:r>
            <a:rPr lang="en-US"/>
            <a:t>gain experience and insights through practical work</a:t>
          </a:r>
        </a:p>
      </dgm:t>
    </dgm:pt>
    <dgm:pt modelId="{6DF029C3-C684-47EF-8D45-7C4B4DF3B6C1}" type="parTrans" cxnId="{E2E7BC48-89B5-49E4-89D5-81DD76B3870A}">
      <dgm:prSet/>
      <dgm:spPr/>
      <dgm:t>
        <a:bodyPr/>
        <a:lstStyle/>
        <a:p>
          <a:endParaRPr lang="de-AT"/>
        </a:p>
      </dgm:t>
    </dgm:pt>
    <dgm:pt modelId="{308166EF-4F1A-4D9D-AC8E-06C7639F83C5}" type="sibTrans" cxnId="{E2E7BC48-89B5-49E4-89D5-81DD76B3870A}">
      <dgm:prSet/>
      <dgm:spPr/>
      <dgm:t>
        <a:bodyPr/>
        <a:lstStyle/>
        <a:p>
          <a:endParaRPr lang="de-AT"/>
        </a:p>
      </dgm:t>
    </dgm:pt>
    <dgm:pt modelId="{FCD46231-622C-4F15-94E2-C9F90EEA0CDD}">
      <dgm:prSet/>
      <dgm:spPr>
        <a:solidFill>
          <a:srgbClr val="509CCD"/>
        </a:solidFill>
        <a:ln>
          <a:solidFill>
            <a:srgbClr val="509CCD"/>
          </a:solidFill>
        </a:ln>
      </dgm:spPr>
      <dgm:t>
        <a:bodyPr/>
        <a:lstStyle/>
        <a:p>
          <a:pPr>
            <a:lnSpc>
              <a:spcPct val="100000"/>
            </a:lnSpc>
          </a:pPr>
          <a:r>
            <a:rPr lang="en-US"/>
            <a:t>implement knowledge in real world cases</a:t>
          </a:r>
        </a:p>
      </dgm:t>
    </dgm:pt>
    <dgm:pt modelId="{2C424066-4D65-402F-9BBF-232C2CE4F1CE}" type="parTrans" cxnId="{A90337CB-5AFA-4562-BE05-3791E19534D2}">
      <dgm:prSet/>
      <dgm:spPr/>
      <dgm:t>
        <a:bodyPr/>
        <a:lstStyle/>
        <a:p>
          <a:endParaRPr lang="de-AT"/>
        </a:p>
      </dgm:t>
    </dgm:pt>
    <dgm:pt modelId="{846DDC8F-EAA1-4547-BC68-04A14EA47E5D}" type="sibTrans" cxnId="{A90337CB-5AFA-4562-BE05-3791E19534D2}">
      <dgm:prSet/>
      <dgm:spPr/>
      <dgm:t>
        <a:bodyPr/>
        <a:lstStyle/>
        <a:p>
          <a:endParaRPr lang="de-AT"/>
        </a:p>
      </dgm:t>
    </dgm:pt>
    <dgm:pt modelId="{AB2E69E6-5B92-4456-984B-5D0CC14BBD4B}">
      <dgm:prSet/>
      <dgm:spPr>
        <a:solidFill>
          <a:srgbClr val="302878"/>
        </a:solidFill>
        <a:ln>
          <a:solidFill>
            <a:srgbClr val="509CCD"/>
          </a:solidFill>
        </a:ln>
      </dgm:spPr>
      <dgm:t>
        <a:bodyPr/>
        <a:lstStyle/>
        <a:p>
          <a:pPr>
            <a:lnSpc>
              <a:spcPct val="100000"/>
            </a:lnSpc>
          </a:pPr>
          <a:r>
            <a:rPr lang="en-US"/>
            <a:t>employ and develop new skills and abilities</a:t>
          </a:r>
        </a:p>
      </dgm:t>
    </dgm:pt>
    <dgm:pt modelId="{005DC99C-A31D-459B-9A2F-ACCE926C30F6}" type="parTrans" cxnId="{046834CF-D401-4718-A7A2-63BF6783FFEF}">
      <dgm:prSet/>
      <dgm:spPr/>
      <dgm:t>
        <a:bodyPr/>
        <a:lstStyle/>
        <a:p>
          <a:endParaRPr lang="de-AT"/>
        </a:p>
      </dgm:t>
    </dgm:pt>
    <dgm:pt modelId="{FB7CC3C2-2088-4DD1-B2DF-A617E257DD45}" type="sibTrans" cxnId="{046834CF-D401-4718-A7A2-63BF6783FFEF}">
      <dgm:prSet/>
      <dgm:spPr/>
      <dgm:t>
        <a:bodyPr/>
        <a:lstStyle/>
        <a:p>
          <a:endParaRPr lang="de-AT"/>
        </a:p>
      </dgm:t>
    </dgm:pt>
    <dgm:pt modelId="{41EE5BA4-C81A-40AC-A8FC-1DFFC3F8B246}">
      <dgm:prSet/>
      <dgm:spPr>
        <a:solidFill>
          <a:srgbClr val="509CCD"/>
        </a:solidFill>
        <a:ln>
          <a:solidFill>
            <a:srgbClr val="509CCD"/>
          </a:solidFill>
        </a:ln>
      </dgm:spPr>
      <dgm:t>
        <a:bodyPr/>
        <a:lstStyle/>
        <a:p>
          <a:pPr>
            <a:lnSpc>
              <a:spcPct val="100000"/>
            </a:lnSpc>
          </a:pPr>
          <a:r>
            <a:rPr lang="en-US"/>
            <a:t>experiment, translate knowledge and skills to achieve set goals</a:t>
          </a:r>
        </a:p>
      </dgm:t>
    </dgm:pt>
    <dgm:pt modelId="{F13E75CA-4DBD-417A-B72D-4FD28CF123F7}" type="parTrans" cxnId="{06ACFCCA-5CA9-45A5-AF27-6ED10F31AAF8}">
      <dgm:prSet/>
      <dgm:spPr/>
      <dgm:t>
        <a:bodyPr/>
        <a:lstStyle/>
        <a:p>
          <a:endParaRPr lang="de-AT"/>
        </a:p>
      </dgm:t>
    </dgm:pt>
    <dgm:pt modelId="{20510B54-D17D-4618-87A6-D5BD63DE87B9}" type="sibTrans" cxnId="{06ACFCCA-5CA9-45A5-AF27-6ED10F31AAF8}">
      <dgm:prSet/>
      <dgm:spPr/>
      <dgm:t>
        <a:bodyPr/>
        <a:lstStyle/>
        <a:p>
          <a:endParaRPr lang="de-AT"/>
        </a:p>
      </dgm:t>
    </dgm:pt>
    <dgm:pt modelId="{AF5BFC87-686E-4A37-BB1B-923DF12354B6}">
      <dgm:prSet/>
      <dgm:spPr>
        <a:solidFill>
          <a:srgbClr val="302878"/>
        </a:solidFill>
        <a:ln>
          <a:solidFill>
            <a:srgbClr val="509CCD"/>
          </a:solidFill>
        </a:ln>
      </dgm:spPr>
      <dgm:t>
        <a:bodyPr/>
        <a:lstStyle/>
        <a:p>
          <a:pPr>
            <a:lnSpc>
              <a:spcPct val="100000"/>
            </a:lnSpc>
          </a:pPr>
          <a:r>
            <a:rPr lang="en-US"/>
            <a:t>design and develop Master's Thesis research</a:t>
          </a:r>
        </a:p>
      </dgm:t>
    </dgm:pt>
    <dgm:pt modelId="{EF0BFEE7-88EC-4281-9134-A40D423FE256}" type="parTrans" cxnId="{2272E30C-0122-4983-AE98-7FB6036AF08C}">
      <dgm:prSet/>
      <dgm:spPr/>
      <dgm:t>
        <a:bodyPr/>
        <a:lstStyle/>
        <a:p>
          <a:endParaRPr lang="de-AT"/>
        </a:p>
      </dgm:t>
    </dgm:pt>
    <dgm:pt modelId="{35A553F7-032A-456C-ABFA-CFD18B0A20FE}" type="sibTrans" cxnId="{2272E30C-0122-4983-AE98-7FB6036AF08C}">
      <dgm:prSet/>
      <dgm:spPr/>
      <dgm:t>
        <a:bodyPr/>
        <a:lstStyle/>
        <a:p>
          <a:endParaRPr lang="de-AT"/>
        </a:p>
      </dgm:t>
    </dgm:pt>
    <dgm:pt modelId="{0ACD7771-ACDA-4C48-A919-7FDE61C50C5C}">
      <dgm:prSet/>
      <dgm:spPr>
        <a:solidFill>
          <a:srgbClr val="302878"/>
        </a:solidFill>
        <a:ln>
          <a:solidFill>
            <a:srgbClr val="509CCD"/>
          </a:solidFill>
        </a:ln>
      </dgm:spPr>
      <dgm:t>
        <a:bodyPr/>
        <a:lstStyle/>
        <a:p>
          <a:pPr>
            <a:lnSpc>
              <a:spcPct val="100000"/>
            </a:lnSpc>
          </a:pPr>
          <a:r>
            <a:rPr lang="en-US"/>
            <a:t>plan and draft a research publication jointly with supervisors</a:t>
          </a:r>
        </a:p>
      </dgm:t>
    </dgm:pt>
    <dgm:pt modelId="{3249BE2A-505C-494B-8AF4-DE4DDA377CB4}" type="parTrans" cxnId="{07900528-7E3C-4512-BEF8-D5928A127A44}">
      <dgm:prSet/>
      <dgm:spPr/>
      <dgm:t>
        <a:bodyPr/>
        <a:lstStyle/>
        <a:p>
          <a:endParaRPr lang="de-AT"/>
        </a:p>
      </dgm:t>
    </dgm:pt>
    <dgm:pt modelId="{93F90E61-8B67-4258-8296-4AF55DC44822}" type="sibTrans" cxnId="{07900528-7E3C-4512-BEF8-D5928A127A44}">
      <dgm:prSet/>
      <dgm:spPr/>
      <dgm:t>
        <a:bodyPr/>
        <a:lstStyle/>
        <a:p>
          <a:endParaRPr lang="de-AT"/>
        </a:p>
      </dgm:t>
    </dgm:pt>
    <dgm:pt modelId="{CD5D4722-6D47-407C-A381-56CB27293F7C}">
      <dgm:prSet/>
      <dgm:spPr>
        <a:solidFill>
          <a:srgbClr val="509CCD"/>
        </a:solidFill>
        <a:ln>
          <a:solidFill>
            <a:srgbClr val="509CCD"/>
          </a:solidFill>
        </a:ln>
      </dgm:spPr>
      <dgm:t>
        <a:bodyPr/>
        <a:lstStyle/>
        <a:p>
          <a:pPr>
            <a:lnSpc>
              <a:spcPct val="100000"/>
            </a:lnSpc>
          </a:pPr>
          <a:r>
            <a:rPr lang="en-US"/>
            <a:t>cultivate a professional network and engage outside</a:t>
          </a:r>
        </a:p>
      </dgm:t>
    </dgm:pt>
    <dgm:pt modelId="{FB17A31B-16D9-43AF-A9E2-A237D991AEE0}" type="parTrans" cxnId="{E697C31B-18E7-460F-8DC0-9F12CE3E35FC}">
      <dgm:prSet/>
      <dgm:spPr/>
      <dgm:t>
        <a:bodyPr/>
        <a:lstStyle/>
        <a:p>
          <a:endParaRPr lang="de-AT"/>
        </a:p>
      </dgm:t>
    </dgm:pt>
    <dgm:pt modelId="{37CF663E-865E-4FE8-8303-66EFEBB74119}" type="sibTrans" cxnId="{E697C31B-18E7-460F-8DC0-9F12CE3E35FC}">
      <dgm:prSet/>
      <dgm:spPr/>
      <dgm:t>
        <a:bodyPr/>
        <a:lstStyle/>
        <a:p>
          <a:endParaRPr lang="de-AT"/>
        </a:p>
      </dgm:t>
    </dgm:pt>
    <dgm:pt modelId="{8C958506-46CC-41FB-AD26-FD4B5A08EF45}">
      <dgm:prSet/>
      <dgm:spPr>
        <a:solidFill>
          <a:srgbClr val="509CCD"/>
        </a:solidFill>
        <a:ln>
          <a:solidFill>
            <a:srgbClr val="509CCD"/>
          </a:solidFill>
        </a:ln>
      </dgm:spPr>
      <dgm:t>
        <a:bodyPr/>
        <a:lstStyle/>
        <a:p>
          <a:pPr>
            <a:lnSpc>
              <a:spcPct val="100000"/>
            </a:lnSpc>
          </a:pPr>
          <a:r>
            <a:rPr lang="en-US"/>
            <a:t>write Master's Thesis</a:t>
          </a:r>
        </a:p>
      </dgm:t>
    </dgm:pt>
    <dgm:pt modelId="{73F9811B-E3A9-4DCB-8CB1-07ED66D9650F}" type="parTrans" cxnId="{7A6F8810-05B9-401B-9658-F45BFB73D944}">
      <dgm:prSet/>
      <dgm:spPr/>
      <dgm:t>
        <a:bodyPr/>
        <a:lstStyle/>
        <a:p>
          <a:endParaRPr lang="de-AT"/>
        </a:p>
      </dgm:t>
    </dgm:pt>
    <dgm:pt modelId="{1C4BA2F5-A9C5-47BC-86DB-305976ED5B8F}" type="sibTrans" cxnId="{7A6F8810-05B9-401B-9658-F45BFB73D944}">
      <dgm:prSet/>
      <dgm:spPr/>
      <dgm:t>
        <a:bodyPr/>
        <a:lstStyle/>
        <a:p>
          <a:endParaRPr lang="de-AT"/>
        </a:p>
      </dgm:t>
    </dgm:pt>
    <dgm:pt modelId="{C187A5E0-05E0-4F38-9272-FBECD519D956}" type="pres">
      <dgm:prSet presAssocID="{8ADFF04B-6319-4979-B986-07E393D1F556}" presName="linear" presStyleCnt="0">
        <dgm:presLayoutVars>
          <dgm:animLvl val="lvl"/>
          <dgm:resizeHandles val="exact"/>
        </dgm:presLayoutVars>
      </dgm:prSet>
      <dgm:spPr/>
    </dgm:pt>
    <dgm:pt modelId="{4470F52E-1E35-4E13-99E2-9E5EAA31CC08}" type="pres">
      <dgm:prSet presAssocID="{6C900907-61DE-4856-ABBE-7F9C74AA222F}" presName="parentText" presStyleLbl="node1" presStyleIdx="0" presStyleCnt="8">
        <dgm:presLayoutVars>
          <dgm:chMax val="0"/>
          <dgm:bulletEnabled val="1"/>
        </dgm:presLayoutVars>
      </dgm:prSet>
      <dgm:spPr/>
    </dgm:pt>
    <dgm:pt modelId="{3A5B9F85-3778-4F08-A29D-8B703CA3BB8B}" type="pres">
      <dgm:prSet presAssocID="{308166EF-4F1A-4D9D-AC8E-06C7639F83C5}" presName="spacer" presStyleCnt="0"/>
      <dgm:spPr/>
    </dgm:pt>
    <dgm:pt modelId="{466FFAB0-58AD-4B61-97CA-7DE21F4C4141}" type="pres">
      <dgm:prSet presAssocID="{FCD46231-622C-4F15-94E2-C9F90EEA0CDD}" presName="parentText" presStyleLbl="node1" presStyleIdx="1" presStyleCnt="8">
        <dgm:presLayoutVars>
          <dgm:chMax val="0"/>
          <dgm:bulletEnabled val="1"/>
        </dgm:presLayoutVars>
      </dgm:prSet>
      <dgm:spPr/>
    </dgm:pt>
    <dgm:pt modelId="{916A53CA-F965-428D-BDB2-7872FBB01AFE}" type="pres">
      <dgm:prSet presAssocID="{846DDC8F-EAA1-4547-BC68-04A14EA47E5D}" presName="spacer" presStyleCnt="0"/>
      <dgm:spPr/>
    </dgm:pt>
    <dgm:pt modelId="{5987A3F6-371A-4252-BDB8-76D2C582304D}" type="pres">
      <dgm:prSet presAssocID="{AB2E69E6-5B92-4456-984B-5D0CC14BBD4B}" presName="parentText" presStyleLbl="node1" presStyleIdx="2" presStyleCnt="8">
        <dgm:presLayoutVars>
          <dgm:chMax val="0"/>
          <dgm:bulletEnabled val="1"/>
        </dgm:presLayoutVars>
      </dgm:prSet>
      <dgm:spPr/>
    </dgm:pt>
    <dgm:pt modelId="{9B031BD9-6B24-4AC9-AA20-2AF8EB2EC195}" type="pres">
      <dgm:prSet presAssocID="{FB7CC3C2-2088-4DD1-B2DF-A617E257DD45}" presName="spacer" presStyleCnt="0"/>
      <dgm:spPr/>
    </dgm:pt>
    <dgm:pt modelId="{9D2C55C3-575C-47C3-8F91-4E354A3CE610}" type="pres">
      <dgm:prSet presAssocID="{41EE5BA4-C81A-40AC-A8FC-1DFFC3F8B246}" presName="parentText" presStyleLbl="node1" presStyleIdx="3" presStyleCnt="8">
        <dgm:presLayoutVars>
          <dgm:chMax val="0"/>
          <dgm:bulletEnabled val="1"/>
        </dgm:presLayoutVars>
      </dgm:prSet>
      <dgm:spPr/>
    </dgm:pt>
    <dgm:pt modelId="{F7D327F9-8808-4711-BDE3-8AC3C67269B8}" type="pres">
      <dgm:prSet presAssocID="{20510B54-D17D-4618-87A6-D5BD63DE87B9}" presName="spacer" presStyleCnt="0"/>
      <dgm:spPr/>
    </dgm:pt>
    <dgm:pt modelId="{5BB42896-983E-42AA-BA3F-FD3B82C786F9}" type="pres">
      <dgm:prSet presAssocID="{AF5BFC87-686E-4A37-BB1B-923DF12354B6}" presName="parentText" presStyleLbl="node1" presStyleIdx="4" presStyleCnt="8">
        <dgm:presLayoutVars>
          <dgm:chMax val="0"/>
          <dgm:bulletEnabled val="1"/>
        </dgm:presLayoutVars>
      </dgm:prSet>
      <dgm:spPr/>
    </dgm:pt>
    <dgm:pt modelId="{B2A8C25B-53B6-4DC6-ADAB-64B86CCF8039}" type="pres">
      <dgm:prSet presAssocID="{35A553F7-032A-456C-ABFA-CFD18B0A20FE}" presName="spacer" presStyleCnt="0"/>
      <dgm:spPr/>
    </dgm:pt>
    <dgm:pt modelId="{85991D08-8B46-443C-AFFC-6E72CE94076F}" type="pres">
      <dgm:prSet presAssocID="{8C958506-46CC-41FB-AD26-FD4B5A08EF45}" presName="parentText" presStyleLbl="node1" presStyleIdx="5" presStyleCnt="8">
        <dgm:presLayoutVars>
          <dgm:chMax val="0"/>
          <dgm:bulletEnabled val="1"/>
        </dgm:presLayoutVars>
      </dgm:prSet>
      <dgm:spPr/>
    </dgm:pt>
    <dgm:pt modelId="{A530312B-F408-46C5-9FC5-6E7A10EC658F}" type="pres">
      <dgm:prSet presAssocID="{1C4BA2F5-A9C5-47BC-86DB-305976ED5B8F}" presName="spacer" presStyleCnt="0"/>
      <dgm:spPr/>
    </dgm:pt>
    <dgm:pt modelId="{A4072A52-A674-4285-B7B1-351BE677535A}" type="pres">
      <dgm:prSet presAssocID="{0ACD7771-ACDA-4C48-A919-7FDE61C50C5C}" presName="parentText" presStyleLbl="node1" presStyleIdx="6" presStyleCnt="8">
        <dgm:presLayoutVars>
          <dgm:chMax val="0"/>
          <dgm:bulletEnabled val="1"/>
        </dgm:presLayoutVars>
      </dgm:prSet>
      <dgm:spPr/>
    </dgm:pt>
    <dgm:pt modelId="{45449172-83AF-45C7-B5DA-C5A83D10AC40}" type="pres">
      <dgm:prSet presAssocID="{93F90E61-8B67-4258-8296-4AF55DC44822}" presName="spacer" presStyleCnt="0"/>
      <dgm:spPr/>
    </dgm:pt>
    <dgm:pt modelId="{C4B81A08-8194-4D63-A98F-58D86359000D}" type="pres">
      <dgm:prSet presAssocID="{CD5D4722-6D47-407C-A381-56CB27293F7C}" presName="parentText" presStyleLbl="node1" presStyleIdx="7" presStyleCnt="8">
        <dgm:presLayoutVars>
          <dgm:chMax val="0"/>
          <dgm:bulletEnabled val="1"/>
        </dgm:presLayoutVars>
      </dgm:prSet>
      <dgm:spPr/>
    </dgm:pt>
  </dgm:ptLst>
  <dgm:cxnLst>
    <dgm:cxn modelId="{508F1802-9556-4368-ADBA-509920FA4A0E}" type="presOf" srcId="{41EE5BA4-C81A-40AC-A8FC-1DFFC3F8B246}" destId="{9D2C55C3-575C-47C3-8F91-4E354A3CE610}" srcOrd="0" destOrd="0" presId="urn:microsoft.com/office/officeart/2005/8/layout/vList2"/>
    <dgm:cxn modelId="{2272E30C-0122-4983-AE98-7FB6036AF08C}" srcId="{8ADFF04B-6319-4979-B986-07E393D1F556}" destId="{AF5BFC87-686E-4A37-BB1B-923DF12354B6}" srcOrd="4" destOrd="0" parTransId="{EF0BFEE7-88EC-4281-9134-A40D423FE256}" sibTransId="{35A553F7-032A-456C-ABFA-CFD18B0A20FE}"/>
    <dgm:cxn modelId="{7A6F8810-05B9-401B-9658-F45BFB73D944}" srcId="{8ADFF04B-6319-4979-B986-07E393D1F556}" destId="{8C958506-46CC-41FB-AD26-FD4B5A08EF45}" srcOrd="5" destOrd="0" parTransId="{73F9811B-E3A9-4DCB-8CB1-07ED66D9650F}" sibTransId="{1C4BA2F5-A9C5-47BC-86DB-305976ED5B8F}"/>
    <dgm:cxn modelId="{BD764216-623C-4581-A4B0-621A05155BA6}" type="presOf" srcId="{FCD46231-622C-4F15-94E2-C9F90EEA0CDD}" destId="{466FFAB0-58AD-4B61-97CA-7DE21F4C4141}" srcOrd="0" destOrd="0" presId="urn:microsoft.com/office/officeart/2005/8/layout/vList2"/>
    <dgm:cxn modelId="{E697C31B-18E7-460F-8DC0-9F12CE3E35FC}" srcId="{8ADFF04B-6319-4979-B986-07E393D1F556}" destId="{CD5D4722-6D47-407C-A381-56CB27293F7C}" srcOrd="7" destOrd="0" parTransId="{FB17A31B-16D9-43AF-A9E2-A237D991AEE0}" sibTransId="{37CF663E-865E-4FE8-8303-66EFEBB74119}"/>
    <dgm:cxn modelId="{605DC51F-0427-4A81-A9E2-02C5BA12853F}" type="presOf" srcId="{AF5BFC87-686E-4A37-BB1B-923DF12354B6}" destId="{5BB42896-983E-42AA-BA3F-FD3B82C786F9}" srcOrd="0" destOrd="0" presId="urn:microsoft.com/office/officeart/2005/8/layout/vList2"/>
    <dgm:cxn modelId="{07900528-7E3C-4512-BEF8-D5928A127A44}" srcId="{8ADFF04B-6319-4979-B986-07E393D1F556}" destId="{0ACD7771-ACDA-4C48-A919-7FDE61C50C5C}" srcOrd="6" destOrd="0" parTransId="{3249BE2A-505C-494B-8AF4-DE4DDA377CB4}" sibTransId="{93F90E61-8B67-4258-8296-4AF55DC44822}"/>
    <dgm:cxn modelId="{A064585C-4D45-4E54-9A9D-AC2B09994655}" type="presOf" srcId="{AB2E69E6-5B92-4456-984B-5D0CC14BBD4B}" destId="{5987A3F6-371A-4252-BDB8-76D2C582304D}" srcOrd="0" destOrd="0" presId="urn:microsoft.com/office/officeart/2005/8/layout/vList2"/>
    <dgm:cxn modelId="{E2E7BC48-89B5-49E4-89D5-81DD76B3870A}" srcId="{8ADFF04B-6319-4979-B986-07E393D1F556}" destId="{6C900907-61DE-4856-ABBE-7F9C74AA222F}" srcOrd="0" destOrd="0" parTransId="{6DF029C3-C684-47EF-8D45-7C4B4DF3B6C1}" sibTransId="{308166EF-4F1A-4D9D-AC8E-06C7639F83C5}"/>
    <dgm:cxn modelId="{1A10FB6C-2B7F-4CF2-A1CE-12D25170980E}" type="presOf" srcId="{6C900907-61DE-4856-ABBE-7F9C74AA222F}" destId="{4470F52E-1E35-4E13-99E2-9E5EAA31CC08}" srcOrd="0" destOrd="0" presId="urn:microsoft.com/office/officeart/2005/8/layout/vList2"/>
    <dgm:cxn modelId="{DF0C6172-AB7A-458E-BB00-F75E5A05D0B0}" type="presOf" srcId="{0ACD7771-ACDA-4C48-A919-7FDE61C50C5C}" destId="{A4072A52-A674-4285-B7B1-351BE677535A}" srcOrd="0" destOrd="0" presId="urn:microsoft.com/office/officeart/2005/8/layout/vList2"/>
    <dgm:cxn modelId="{BAF6178D-FF69-48BB-827B-0C1CC32AD255}" type="presOf" srcId="{CD5D4722-6D47-407C-A381-56CB27293F7C}" destId="{C4B81A08-8194-4D63-A98F-58D86359000D}" srcOrd="0" destOrd="0" presId="urn:microsoft.com/office/officeart/2005/8/layout/vList2"/>
    <dgm:cxn modelId="{547BA6BA-2F54-4C15-92DA-D87A42ABAD07}" type="presOf" srcId="{8C958506-46CC-41FB-AD26-FD4B5A08EF45}" destId="{85991D08-8B46-443C-AFFC-6E72CE94076F}" srcOrd="0" destOrd="0" presId="urn:microsoft.com/office/officeart/2005/8/layout/vList2"/>
    <dgm:cxn modelId="{B71212C9-34C4-4EF4-9666-03EB6BA39F80}" type="presOf" srcId="{8ADFF04B-6319-4979-B986-07E393D1F556}" destId="{C187A5E0-05E0-4F38-9272-FBECD519D956}" srcOrd="0" destOrd="0" presId="urn:microsoft.com/office/officeart/2005/8/layout/vList2"/>
    <dgm:cxn modelId="{06ACFCCA-5CA9-45A5-AF27-6ED10F31AAF8}" srcId="{8ADFF04B-6319-4979-B986-07E393D1F556}" destId="{41EE5BA4-C81A-40AC-A8FC-1DFFC3F8B246}" srcOrd="3" destOrd="0" parTransId="{F13E75CA-4DBD-417A-B72D-4FD28CF123F7}" sibTransId="{20510B54-D17D-4618-87A6-D5BD63DE87B9}"/>
    <dgm:cxn modelId="{A90337CB-5AFA-4562-BE05-3791E19534D2}" srcId="{8ADFF04B-6319-4979-B986-07E393D1F556}" destId="{FCD46231-622C-4F15-94E2-C9F90EEA0CDD}" srcOrd="1" destOrd="0" parTransId="{2C424066-4D65-402F-9BBF-232C2CE4F1CE}" sibTransId="{846DDC8F-EAA1-4547-BC68-04A14EA47E5D}"/>
    <dgm:cxn modelId="{046834CF-D401-4718-A7A2-63BF6783FFEF}" srcId="{8ADFF04B-6319-4979-B986-07E393D1F556}" destId="{AB2E69E6-5B92-4456-984B-5D0CC14BBD4B}" srcOrd="2" destOrd="0" parTransId="{005DC99C-A31D-459B-9A2F-ACCE926C30F6}" sibTransId="{FB7CC3C2-2088-4DD1-B2DF-A617E257DD45}"/>
    <dgm:cxn modelId="{0FF757B7-0A76-4911-A71A-FBED506AAA51}" type="presParOf" srcId="{C187A5E0-05E0-4F38-9272-FBECD519D956}" destId="{4470F52E-1E35-4E13-99E2-9E5EAA31CC08}" srcOrd="0" destOrd="0" presId="urn:microsoft.com/office/officeart/2005/8/layout/vList2"/>
    <dgm:cxn modelId="{71E0FE6D-DFFB-4AE7-BA45-6C15733FCBFC}" type="presParOf" srcId="{C187A5E0-05E0-4F38-9272-FBECD519D956}" destId="{3A5B9F85-3778-4F08-A29D-8B703CA3BB8B}" srcOrd="1" destOrd="0" presId="urn:microsoft.com/office/officeart/2005/8/layout/vList2"/>
    <dgm:cxn modelId="{5B4B8428-F4C2-48E0-8D60-13A6490C2351}" type="presParOf" srcId="{C187A5E0-05E0-4F38-9272-FBECD519D956}" destId="{466FFAB0-58AD-4B61-97CA-7DE21F4C4141}" srcOrd="2" destOrd="0" presId="urn:microsoft.com/office/officeart/2005/8/layout/vList2"/>
    <dgm:cxn modelId="{B8F42FB6-676B-42E6-8E40-C4C4CF3F00F4}" type="presParOf" srcId="{C187A5E0-05E0-4F38-9272-FBECD519D956}" destId="{916A53CA-F965-428D-BDB2-7872FBB01AFE}" srcOrd="3" destOrd="0" presId="urn:microsoft.com/office/officeart/2005/8/layout/vList2"/>
    <dgm:cxn modelId="{8F37496A-2D4D-4178-BD09-BEF056AFD865}" type="presParOf" srcId="{C187A5E0-05E0-4F38-9272-FBECD519D956}" destId="{5987A3F6-371A-4252-BDB8-76D2C582304D}" srcOrd="4" destOrd="0" presId="urn:microsoft.com/office/officeart/2005/8/layout/vList2"/>
    <dgm:cxn modelId="{53D049F5-13C3-4637-9961-55FD27705A08}" type="presParOf" srcId="{C187A5E0-05E0-4F38-9272-FBECD519D956}" destId="{9B031BD9-6B24-4AC9-AA20-2AF8EB2EC195}" srcOrd="5" destOrd="0" presId="urn:microsoft.com/office/officeart/2005/8/layout/vList2"/>
    <dgm:cxn modelId="{45A81567-2056-4013-8AB3-0B20E06E8559}" type="presParOf" srcId="{C187A5E0-05E0-4F38-9272-FBECD519D956}" destId="{9D2C55C3-575C-47C3-8F91-4E354A3CE610}" srcOrd="6" destOrd="0" presId="urn:microsoft.com/office/officeart/2005/8/layout/vList2"/>
    <dgm:cxn modelId="{B310EF27-E61A-4D4E-8FA3-F9D0301D3BA1}" type="presParOf" srcId="{C187A5E0-05E0-4F38-9272-FBECD519D956}" destId="{F7D327F9-8808-4711-BDE3-8AC3C67269B8}" srcOrd="7" destOrd="0" presId="urn:microsoft.com/office/officeart/2005/8/layout/vList2"/>
    <dgm:cxn modelId="{D94FFCEC-1392-45D8-93A0-3AFF19ACA3C3}" type="presParOf" srcId="{C187A5E0-05E0-4F38-9272-FBECD519D956}" destId="{5BB42896-983E-42AA-BA3F-FD3B82C786F9}" srcOrd="8" destOrd="0" presId="urn:microsoft.com/office/officeart/2005/8/layout/vList2"/>
    <dgm:cxn modelId="{D6565363-68FB-4990-B302-6BF6E014AD42}" type="presParOf" srcId="{C187A5E0-05E0-4F38-9272-FBECD519D956}" destId="{B2A8C25B-53B6-4DC6-ADAB-64B86CCF8039}" srcOrd="9" destOrd="0" presId="urn:microsoft.com/office/officeart/2005/8/layout/vList2"/>
    <dgm:cxn modelId="{5066087B-AD4C-4FC3-A3E4-7069F930B23D}" type="presParOf" srcId="{C187A5E0-05E0-4F38-9272-FBECD519D956}" destId="{85991D08-8B46-443C-AFFC-6E72CE94076F}" srcOrd="10" destOrd="0" presId="urn:microsoft.com/office/officeart/2005/8/layout/vList2"/>
    <dgm:cxn modelId="{F1448376-52B7-4E17-BB7E-EE0CF2816833}" type="presParOf" srcId="{C187A5E0-05E0-4F38-9272-FBECD519D956}" destId="{A530312B-F408-46C5-9FC5-6E7A10EC658F}" srcOrd="11" destOrd="0" presId="urn:microsoft.com/office/officeart/2005/8/layout/vList2"/>
    <dgm:cxn modelId="{FE18FF96-EF13-443E-B015-3580C23605E0}" type="presParOf" srcId="{C187A5E0-05E0-4F38-9272-FBECD519D956}" destId="{A4072A52-A674-4285-B7B1-351BE677535A}" srcOrd="12" destOrd="0" presId="urn:microsoft.com/office/officeart/2005/8/layout/vList2"/>
    <dgm:cxn modelId="{38607DAF-64F9-4E21-BE0C-2A5D16064106}" type="presParOf" srcId="{C187A5E0-05E0-4F38-9272-FBECD519D956}" destId="{45449172-83AF-45C7-B5DA-C5A83D10AC40}" srcOrd="13" destOrd="0" presId="urn:microsoft.com/office/officeart/2005/8/layout/vList2"/>
    <dgm:cxn modelId="{1AAAAA0A-D3E1-49F4-BB2B-933F3660809D}" type="presParOf" srcId="{C187A5E0-05E0-4F38-9272-FBECD519D956}" destId="{C4B81A08-8194-4D63-A98F-58D86359000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E72DA2-DF3D-436A-A363-25F62BF878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D4DEA5-AEF1-4BDD-B04F-AB0125F1713A}">
      <dgm:prSet/>
      <dgm:spPr>
        <a:solidFill>
          <a:srgbClr val="509CCD"/>
        </a:solidFill>
      </dgm:spPr>
      <dgm:t>
        <a:bodyPr/>
        <a:lstStyle/>
        <a:p>
          <a:r>
            <a:rPr lang="en-US" b="1"/>
            <a:t>The study programme is challenge- and research-driven, provides a broad range of academic analysis and scientific methods, and prepares students for a doctoral degree programme. </a:t>
          </a:r>
          <a:endParaRPr lang="en-US"/>
        </a:p>
      </dgm:t>
    </dgm:pt>
    <dgm:pt modelId="{0F4295B0-E5CF-4139-BC50-7F38E833DBE9}" type="parTrans" cxnId="{E61199F9-5424-463F-85D9-7AB942537121}">
      <dgm:prSet/>
      <dgm:spPr/>
      <dgm:t>
        <a:bodyPr/>
        <a:lstStyle/>
        <a:p>
          <a:endParaRPr lang="en-US"/>
        </a:p>
      </dgm:t>
    </dgm:pt>
    <dgm:pt modelId="{AD4C2609-0705-4370-B915-12E6B1AC7611}" type="sibTrans" cxnId="{E61199F9-5424-463F-85D9-7AB942537121}">
      <dgm:prSet/>
      <dgm:spPr/>
      <dgm:t>
        <a:bodyPr/>
        <a:lstStyle/>
        <a:p>
          <a:endParaRPr lang="en-US"/>
        </a:p>
      </dgm:t>
    </dgm:pt>
    <dgm:pt modelId="{F5936D57-CB1D-4618-B1F4-EB991F62B98E}">
      <dgm:prSet/>
      <dgm:spPr>
        <a:solidFill>
          <a:srgbClr val="509CCD">
            <a:alpha val="74000"/>
          </a:srgbClr>
        </a:solidFill>
      </dgm:spPr>
      <dgm:t>
        <a:bodyPr/>
        <a:lstStyle/>
        <a:p>
          <a:r>
            <a:rPr lang="en-US"/>
            <a:t>It corresponds to International Standard Classification of Education (ISCED 2011): level 7, European Qualification Framework (EQF), and National Qualification Framework (NQR): level 7.</a:t>
          </a:r>
        </a:p>
      </dgm:t>
    </dgm:pt>
    <dgm:pt modelId="{593B43B7-7DC6-430A-9B9E-B8E471473A0F}" type="parTrans" cxnId="{7A7FA845-6EC8-47F1-8500-FC1B3E55AD55}">
      <dgm:prSet/>
      <dgm:spPr/>
      <dgm:t>
        <a:bodyPr/>
        <a:lstStyle/>
        <a:p>
          <a:endParaRPr lang="en-US"/>
        </a:p>
      </dgm:t>
    </dgm:pt>
    <dgm:pt modelId="{DA55B7E5-4F2E-4D00-93A8-747651EF7DDB}" type="sibTrans" cxnId="{7A7FA845-6EC8-47F1-8500-FC1B3E55AD55}">
      <dgm:prSet/>
      <dgm:spPr/>
      <dgm:t>
        <a:bodyPr/>
        <a:lstStyle/>
        <a:p>
          <a:endParaRPr lang="en-US"/>
        </a:p>
      </dgm:t>
    </dgm:pt>
    <dgm:pt modelId="{4177F068-F718-4E5A-8E04-706B83C80B56}" type="pres">
      <dgm:prSet presAssocID="{F5E72DA2-DF3D-436A-A363-25F62BF87858}" presName="linear" presStyleCnt="0">
        <dgm:presLayoutVars>
          <dgm:animLvl val="lvl"/>
          <dgm:resizeHandles val="exact"/>
        </dgm:presLayoutVars>
      </dgm:prSet>
      <dgm:spPr/>
    </dgm:pt>
    <dgm:pt modelId="{237AB8B6-8E15-4E4B-9A33-361352C20EE6}" type="pres">
      <dgm:prSet presAssocID="{F1D4DEA5-AEF1-4BDD-B04F-AB0125F1713A}" presName="parentText" presStyleLbl="node1" presStyleIdx="0" presStyleCnt="2">
        <dgm:presLayoutVars>
          <dgm:chMax val="0"/>
          <dgm:bulletEnabled val="1"/>
        </dgm:presLayoutVars>
      </dgm:prSet>
      <dgm:spPr/>
    </dgm:pt>
    <dgm:pt modelId="{CFF97DB2-73F0-40F9-A6DF-CB77BAEB49D7}" type="pres">
      <dgm:prSet presAssocID="{AD4C2609-0705-4370-B915-12E6B1AC7611}" presName="spacer" presStyleCnt="0"/>
      <dgm:spPr/>
    </dgm:pt>
    <dgm:pt modelId="{3236899D-A305-4D71-B05E-86AA7FAE9C1A}" type="pres">
      <dgm:prSet presAssocID="{F5936D57-CB1D-4618-B1F4-EB991F62B98E}" presName="parentText" presStyleLbl="node1" presStyleIdx="1" presStyleCnt="2">
        <dgm:presLayoutVars>
          <dgm:chMax val="0"/>
          <dgm:bulletEnabled val="1"/>
        </dgm:presLayoutVars>
      </dgm:prSet>
      <dgm:spPr/>
    </dgm:pt>
  </dgm:ptLst>
  <dgm:cxnLst>
    <dgm:cxn modelId="{7A7FA845-6EC8-47F1-8500-FC1B3E55AD55}" srcId="{F5E72DA2-DF3D-436A-A363-25F62BF87858}" destId="{F5936D57-CB1D-4618-B1F4-EB991F62B98E}" srcOrd="1" destOrd="0" parTransId="{593B43B7-7DC6-430A-9B9E-B8E471473A0F}" sibTransId="{DA55B7E5-4F2E-4D00-93A8-747651EF7DDB}"/>
    <dgm:cxn modelId="{E1B6B3DD-120E-4E09-9E2D-B17FE7FF5832}" type="presOf" srcId="{F1D4DEA5-AEF1-4BDD-B04F-AB0125F1713A}" destId="{237AB8B6-8E15-4E4B-9A33-361352C20EE6}" srcOrd="0" destOrd="0" presId="urn:microsoft.com/office/officeart/2005/8/layout/vList2"/>
    <dgm:cxn modelId="{45328EF6-BF1B-4EAF-9937-6B32F519C3ED}" type="presOf" srcId="{F5E72DA2-DF3D-436A-A363-25F62BF87858}" destId="{4177F068-F718-4E5A-8E04-706B83C80B56}" srcOrd="0" destOrd="0" presId="urn:microsoft.com/office/officeart/2005/8/layout/vList2"/>
    <dgm:cxn modelId="{E61199F9-5424-463F-85D9-7AB942537121}" srcId="{F5E72DA2-DF3D-436A-A363-25F62BF87858}" destId="{F1D4DEA5-AEF1-4BDD-B04F-AB0125F1713A}" srcOrd="0" destOrd="0" parTransId="{0F4295B0-E5CF-4139-BC50-7F38E833DBE9}" sibTransId="{AD4C2609-0705-4370-B915-12E6B1AC7611}"/>
    <dgm:cxn modelId="{7F2C88FF-DB40-40DD-9074-EF6243B15E93}" type="presOf" srcId="{F5936D57-CB1D-4618-B1F4-EB991F62B98E}" destId="{3236899D-A305-4D71-B05E-86AA7FAE9C1A}" srcOrd="0" destOrd="0" presId="urn:microsoft.com/office/officeart/2005/8/layout/vList2"/>
    <dgm:cxn modelId="{D3CCEFB0-C37D-44CD-9E34-0BF4CE6B3808}" type="presParOf" srcId="{4177F068-F718-4E5A-8E04-706B83C80B56}" destId="{237AB8B6-8E15-4E4B-9A33-361352C20EE6}" srcOrd="0" destOrd="0" presId="urn:microsoft.com/office/officeart/2005/8/layout/vList2"/>
    <dgm:cxn modelId="{43A82802-4FA4-44E3-9985-2628FFA871D9}" type="presParOf" srcId="{4177F068-F718-4E5A-8E04-706B83C80B56}" destId="{CFF97DB2-73F0-40F9-A6DF-CB77BAEB49D7}" srcOrd="1" destOrd="0" presId="urn:microsoft.com/office/officeart/2005/8/layout/vList2"/>
    <dgm:cxn modelId="{2F4E6F18-54FC-49DE-AAF4-6322EF26E3B2}" type="presParOf" srcId="{4177F068-F718-4E5A-8E04-706B83C80B56}" destId="{3236899D-A305-4D71-B05E-86AA7FAE9C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A7C656-E593-449B-BD6B-5B23C1456494}" type="doc">
      <dgm:prSet loTypeId="urn:microsoft.com/office/officeart/2008/layout/AlternatingPictureBlocks" loCatId="list" qsTypeId="urn:microsoft.com/office/officeart/2005/8/quickstyle/simple1" qsCatId="simple" csTypeId="urn:microsoft.com/office/officeart/2005/8/colors/accent1_3" csCatId="accent1" phldr="1"/>
      <dgm:spPr/>
    </dgm:pt>
    <dgm:pt modelId="{D5AF4D90-F280-4AF7-A0B9-7B033FB67AD7}">
      <dgm:prSet phldrT="[Tex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de-AT"/>
            <a:t>Stefan Lang</a:t>
          </a:r>
        </a:p>
        <a:p>
          <a:r>
            <a:rPr lang="de-AT" b="1"/>
            <a:t>Joint Programme Coordinator </a:t>
          </a:r>
          <a:br>
            <a:rPr lang="de-AT" b="1"/>
          </a:br>
          <a:r>
            <a:rPr lang="de-AT" b="1"/>
            <a:t>&amp; Academic Lead</a:t>
          </a:r>
        </a:p>
      </dgm:t>
    </dgm:pt>
    <dgm:pt modelId="{B7A63934-86BF-4440-9469-72B1A9BADAE1}" type="parTrans" cxnId="{EEFAE764-A5C9-46E8-B477-3F48A8ED2287}">
      <dgm:prSet/>
      <dgm:spPr/>
      <dgm:t>
        <a:bodyPr/>
        <a:lstStyle/>
        <a:p>
          <a:endParaRPr lang="de-AT"/>
        </a:p>
      </dgm:t>
    </dgm:pt>
    <dgm:pt modelId="{EAA52064-5403-4556-ADF8-945905D39C16}" type="sibTrans" cxnId="{EEFAE764-A5C9-46E8-B477-3F48A8ED2287}">
      <dgm:prSet/>
      <dgm:spPr/>
      <dgm:t>
        <a:bodyPr/>
        <a:lstStyle/>
        <a:p>
          <a:endParaRPr lang="de-AT"/>
        </a:p>
      </dgm:t>
    </dgm:pt>
    <dgm:pt modelId="{FBC7A500-F21D-4E40-98CC-687E508CB176}">
      <dgm:prSet phldrT="[Tex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de-AT" b="0" i="0"/>
            <a:t>Barbara Schernthanner-Hofer</a:t>
          </a:r>
        </a:p>
        <a:p>
          <a:r>
            <a:rPr lang="de-AT" b="1" i="0"/>
            <a:t>Programme Board</a:t>
          </a:r>
          <a:endParaRPr lang="de-AT" b="1"/>
        </a:p>
      </dgm:t>
    </dgm:pt>
    <dgm:pt modelId="{E12F4999-86FF-4D4D-9851-370F11F52877}" type="parTrans" cxnId="{AF8B91EF-A8BB-4CF2-AB64-2B93EAC55F6D}">
      <dgm:prSet/>
      <dgm:spPr/>
      <dgm:t>
        <a:bodyPr/>
        <a:lstStyle/>
        <a:p>
          <a:endParaRPr lang="de-AT"/>
        </a:p>
      </dgm:t>
    </dgm:pt>
    <dgm:pt modelId="{CE3C3FFA-577B-4BC4-8E6E-9F6A295AA934}" type="sibTrans" cxnId="{AF8B91EF-A8BB-4CF2-AB64-2B93EAC55F6D}">
      <dgm:prSet/>
      <dgm:spPr/>
      <dgm:t>
        <a:bodyPr/>
        <a:lstStyle/>
        <a:p>
          <a:endParaRPr lang="de-AT"/>
        </a:p>
      </dgm:t>
    </dgm:pt>
    <dgm:pt modelId="{F1AF3459-C383-4F70-A843-567E33825950}">
      <dgm:prSet phldrT="[Tex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de-AT"/>
            <a:t>Dirk Tiede</a:t>
          </a:r>
        </a:p>
        <a:p>
          <a:r>
            <a:rPr lang="de-AT" b="1"/>
            <a:t>Programme Board</a:t>
          </a:r>
        </a:p>
      </dgm:t>
    </dgm:pt>
    <dgm:pt modelId="{C069CA50-C895-4BC2-BDE6-97D5B30ADC08}" type="parTrans" cxnId="{F81D0B13-D551-4565-801D-19CBB2710725}">
      <dgm:prSet/>
      <dgm:spPr/>
      <dgm:t>
        <a:bodyPr/>
        <a:lstStyle/>
        <a:p>
          <a:endParaRPr lang="de-AT"/>
        </a:p>
      </dgm:t>
    </dgm:pt>
    <dgm:pt modelId="{FB2AC93B-914D-4E3A-AF2C-F1213C9F4342}" type="sibTrans" cxnId="{F81D0B13-D551-4565-801D-19CBB2710725}">
      <dgm:prSet/>
      <dgm:spPr/>
      <dgm:t>
        <a:bodyPr/>
        <a:lstStyle/>
        <a:p>
          <a:endParaRPr lang="de-AT"/>
        </a:p>
      </dgm:t>
    </dgm:pt>
    <dgm:pt modelId="{521190C5-8552-4D8A-8514-5B2A813BE5B5}">
      <dgm:prSet phldrT="[Tex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de-AT"/>
            <a:t>Barbara Brunner-Maresch</a:t>
          </a:r>
        </a:p>
        <a:p>
          <a:r>
            <a:rPr lang="de-AT" b="1"/>
            <a:t>Project Management &amp; Student support</a:t>
          </a:r>
        </a:p>
      </dgm:t>
    </dgm:pt>
    <dgm:pt modelId="{4A51234B-8A61-43BE-9F0E-AA92E05D8CE1}" type="parTrans" cxnId="{A5089536-29E2-4D23-8A0A-E6B072F45199}">
      <dgm:prSet/>
      <dgm:spPr/>
      <dgm:t>
        <a:bodyPr/>
        <a:lstStyle/>
        <a:p>
          <a:endParaRPr lang="de-AT"/>
        </a:p>
      </dgm:t>
    </dgm:pt>
    <dgm:pt modelId="{8E46A49D-32A3-44C8-A10C-FD18EAEA194B}" type="sibTrans" cxnId="{A5089536-29E2-4D23-8A0A-E6B072F45199}">
      <dgm:prSet/>
      <dgm:spPr/>
      <dgm:t>
        <a:bodyPr/>
        <a:lstStyle/>
        <a:p>
          <a:endParaRPr lang="de-AT"/>
        </a:p>
      </dgm:t>
    </dgm:pt>
    <dgm:pt modelId="{F376D226-5C70-4FFD-861F-B4325F47D6F9}" type="pres">
      <dgm:prSet presAssocID="{61A7C656-E593-449B-BD6B-5B23C1456494}" presName="linearFlow" presStyleCnt="0">
        <dgm:presLayoutVars>
          <dgm:dir/>
          <dgm:resizeHandles val="exact"/>
        </dgm:presLayoutVars>
      </dgm:prSet>
      <dgm:spPr/>
    </dgm:pt>
    <dgm:pt modelId="{8C73DF2C-7704-4390-A173-C5D0C4274DB7}" type="pres">
      <dgm:prSet presAssocID="{D5AF4D90-F280-4AF7-A0B9-7B033FB67AD7}" presName="comp" presStyleCnt="0"/>
      <dgm:spPr/>
    </dgm:pt>
    <dgm:pt modelId="{4146EBD6-7EE8-45F3-BA08-1F16260BE1E3}" type="pres">
      <dgm:prSet presAssocID="{D5AF4D90-F280-4AF7-A0B9-7B033FB67AD7}" presName="rect2" presStyleLbl="node1" presStyleIdx="0" presStyleCnt="4" custScaleX="114647" custLinFactNeighborX="7124">
        <dgm:presLayoutVars>
          <dgm:bulletEnabled val="1"/>
        </dgm:presLayoutVars>
      </dgm:prSet>
      <dgm:spPr/>
    </dgm:pt>
    <dgm:pt modelId="{C12EB9D6-DD73-4CEE-934D-0201FFF22EEB}" type="pres">
      <dgm:prSet presAssocID="{D5AF4D90-F280-4AF7-A0B9-7B033FB67AD7}" presName="rect1" presStyleLbl="lnNode1" presStyleIdx="0" presStyleCnt="4"/>
      <dgm:spPr>
        <a:blipFill>
          <a:blip xmlns:r="http://schemas.openxmlformats.org/officeDocument/2006/relationships" r:embed="rId1"/>
          <a:srcRect/>
          <a:stretch>
            <a:fillRect l="-19000" r="-19000"/>
          </a:stretch>
        </a:blipFill>
      </dgm:spPr>
    </dgm:pt>
    <dgm:pt modelId="{71D97B11-5CE7-43BA-AA4D-CF4581D3ADCA}" type="pres">
      <dgm:prSet presAssocID="{EAA52064-5403-4556-ADF8-945905D39C16}" presName="sibTrans" presStyleCnt="0"/>
      <dgm:spPr/>
    </dgm:pt>
    <dgm:pt modelId="{23A88DA9-1F67-4F1A-A1D5-E03BBBFFEAA1}" type="pres">
      <dgm:prSet presAssocID="{FBC7A500-F21D-4E40-98CC-687E508CB176}" presName="comp" presStyleCnt="0"/>
      <dgm:spPr/>
    </dgm:pt>
    <dgm:pt modelId="{ABD51C1B-E047-4FE2-A073-FB1D1006308C}" type="pres">
      <dgm:prSet presAssocID="{FBC7A500-F21D-4E40-98CC-687E508CB176}" presName="rect2" presStyleLbl="node1" presStyleIdx="1" presStyleCnt="4">
        <dgm:presLayoutVars>
          <dgm:bulletEnabled val="1"/>
        </dgm:presLayoutVars>
      </dgm:prSet>
      <dgm:spPr/>
    </dgm:pt>
    <dgm:pt modelId="{4385C76B-A1E6-4807-BC7A-8336591397CA}" type="pres">
      <dgm:prSet presAssocID="{FBC7A500-F21D-4E40-98CC-687E508CB176}" presName="rect1" presStyleLbl="lnNod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EF59F4DC-6F30-492B-AA7D-00E8F2A553EB}" type="pres">
      <dgm:prSet presAssocID="{CE3C3FFA-577B-4BC4-8E6E-9F6A295AA934}" presName="sibTrans" presStyleCnt="0"/>
      <dgm:spPr/>
    </dgm:pt>
    <dgm:pt modelId="{1B72420F-4990-4F67-8BC2-46CCBD2CF38D}" type="pres">
      <dgm:prSet presAssocID="{F1AF3459-C383-4F70-A843-567E33825950}" presName="comp" presStyleCnt="0"/>
      <dgm:spPr/>
    </dgm:pt>
    <dgm:pt modelId="{79D93E33-C4BD-442B-B765-4D20E70CBB76}" type="pres">
      <dgm:prSet presAssocID="{F1AF3459-C383-4F70-A843-567E33825950}" presName="rect2" presStyleLbl="node1" presStyleIdx="2" presStyleCnt="4">
        <dgm:presLayoutVars>
          <dgm:bulletEnabled val="1"/>
        </dgm:presLayoutVars>
      </dgm:prSet>
      <dgm:spPr/>
    </dgm:pt>
    <dgm:pt modelId="{D3F81678-C3BE-4C0A-AC6E-BE212D7CF8C2}" type="pres">
      <dgm:prSet presAssocID="{F1AF3459-C383-4F70-A843-567E33825950}" presName="rect1" presStyleLbl="lnNode1" presStyleIdx="2" presStyleCnt="4"/>
      <dgm:spPr>
        <a:blipFill>
          <a:blip xmlns:r="http://schemas.openxmlformats.org/officeDocument/2006/relationships" r:embed="rId3"/>
          <a:srcRect/>
          <a:stretch>
            <a:fillRect t="-7000" b="-7000"/>
          </a:stretch>
        </a:blipFill>
      </dgm:spPr>
    </dgm:pt>
    <dgm:pt modelId="{116B425F-19EB-4EFF-8B40-69130229D16E}" type="pres">
      <dgm:prSet presAssocID="{FB2AC93B-914D-4E3A-AF2C-F1213C9F4342}" presName="sibTrans" presStyleCnt="0"/>
      <dgm:spPr/>
    </dgm:pt>
    <dgm:pt modelId="{1DEA440B-7FAA-462E-9B41-D5BC4C3469D2}" type="pres">
      <dgm:prSet presAssocID="{521190C5-8552-4D8A-8514-5B2A813BE5B5}" presName="comp" presStyleCnt="0"/>
      <dgm:spPr/>
    </dgm:pt>
    <dgm:pt modelId="{A95BFAD1-0892-44FE-B9C0-B0BCD8A4AE8D}" type="pres">
      <dgm:prSet presAssocID="{521190C5-8552-4D8A-8514-5B2A813BE5B5}" presName="rect2" presStyleLbl="node1" presStyleIdx="3" presStyleCnt="4">
        <dgm:presLayoutVars>
          <dgm:bulletEnabled val="1"/>
        </dgm:presLayoutVars>
      </dgm:prSet>
      <dgm:spPr/>
    </dgm:pt>
    <dgm:pt modelId="{1C0716F0-0BF8-4848-BD3D-B298689D4E29}" type="pres">
      <dgm:prSet presAssocID="{521190C5-8552-4D8A-8514-5B2A813BE5B5}" presName="rect1" presStyleLbl="lnNode1" presStyleIdx="3" presStyleCnt="4"/>
      <dgm:spPr>
        <a:blipFill>
          <a:blip xmlns:r="http://schemas.openxmlformats.org/officeDocument/2006/relationships" r:embed="rId4" cstate="hqprint">
            <a:extLst>
              <a:ext uri="{28A0092B-C50C-407E-A947-70E740481C1C}">
                <a14:useLocalDpi xmlns:a14="http://schemas.microsoft.com/office/drawing/2010/main" val="0"/>
              </a:ext>
            </a:extLst>
          </a:blip>
          <a:srcRect/>
          <a:stretch>
            <a:fillRect l="-17000" r="-17000"/>
          </a:stretch>
        </a:blipFill>
      </dgm:spPr>
    </dgm:pt>
  </dgm:ptLst>
  <dgm:cxnLst>
    <dgm:cxn modelId="{F81D0B13-D551-4565-801D-19CBB2710725}" srcId="{61A7C656-E593-449B-BD6B-5B23C1456494}" destId="{F1AF3459-C383-4F70-A843-567E33825950}" srcOrd="2" destOrd="0" parTransId="{C069CA50-C895-4BC2-BDE6-97D5B30ADC08}" sibTransId="{FB2AC93B-914D-4E3A-AF2C-F1213C9F4342}"/>
    <dgm:cxn modelId="{A5089536-29E2-4D23-8A0A-E6B072F45199}" srcId="{61A7C656-E593-449B-BD6B-5B23C1456494}" destId="{521190C5-8552-4D8A-8514-5B2A813BE5B5}" srcOrd="3" destOrd="0" parTransId="{4A51234B-8A61-43BE-9F0E-AA92E05D8CE1}" sibTransId="{8E46A49D-32A3-44C8-A10C-FD18EAEA194B}"/>
    <dgm:cxn modelId="{EEFAE764-A5C9-46E8-B477-3F48A8ED2287}" srcId="{61A7C656-E593-449B-BD6B-5B23C1456494}" destId="{D5AF4D90-F280-4AF7-A0B9-7B033FB67AD7}" srcOrd="0" destOrd="0" parTransId="{B7A63934-86BF-4440-9469-72B1A9BADAE1}" sibTransId="{EAA52064-5403-4556-ADF8-945905D39C16}"/>
    <dgm:cxn modelId="{711F6247-1358-42B9-A4B5-91628C9BD826}" type="presOf" srcId="{521190C5-8552-4D8A-8514-5B2A813BE5B5}" destId="{A95BFAD1-0892-44FE-B9C0-B0BCD8A4AE8D}" srcOrd="0" destOrd="0" presId="urn:microsoft.com/office/officeart/2008/layout/AlternatingPictureBlocks"/>
    <dgm:cxn modelId="{D8E1DE55-A344-4FE8-81D3-6BAE1C22B5D2}" type="presOf" srcId="{FBC7A500-F21D-4E40-98CC-687E508CB176}" destId="{ABD51C1B-E047-4FE2-A073-FB1D1006308C}" srcOrd="0" destOrd="0" presId="urn:microsoft.com/office/officeart/2008/layout/AlternatingPictureBlocks"/>
    <dgm:cxn modelId="{FF1C3189-B03E-40CA-8EA0-64D9CC8A4AD6}" type="presOf" srcId="{61A7C656-E593-449B-BD6B-5B23C1456494}" destId="{F376D226-5C70-4FFD-861F-B4325F47D6F9}" srcOrd="0" destOrd="0" presId="urn:microsoft.com/office/officeart/2008/layout/AlternatingPictureBlocks"/>
    <dgm:cxn modelId="{337B6DAB-669D-4F59-8EEE-006F67ED089E}" type="presOf" srcId="{F1AF3459-C383-4F70-A843-567E33825950}" destId="{79D93E33-C4BD-442B-B765-4D20E70CBB76}" srcOrd="0" destOrd="0" presId="urn:microsoft.com/office/officeart/2008/layout/AlternatingPictureBlocks"/>
    <dgm:cxn modelId="{65A696DC-4A89-4914-96B1-F56CFCBF8BBF}" type="presOf" srcId="{D5AF4D90-F280-4AF7-A0B9-7B033FB67AD7}" destId="{4146EBD6-7EE8-45F3-BA08-1F16260BE1E3}" srcOrd="0" destOrd="0" presId="urn:microsoft.com/office/officeart/2008/layout/AlternatingPictureBlocks"/>
    <dgm:cxn modelId="{AF8B91EF-A8BB-4CF2-AB64-2B93EAC55F6D}" srcId="{61A7C656-E593-449B-BD6B-5B23C1456494}" destId="{FBC7A500-F21D-4E40-98CC-687E508CB176}" srcOrd="1" destOrd="0" parTransId="{E12F4999-86FF-4D4D-9851-370F11F52877}" sibTransId="{CE3C3FFA-577B-4BC4-8E6E-9F6A295AA934}"/>
    <dgm:cxn modelId="{9FFF8399-AAC9-447A-AD33-A7D070009FDE}" type="presParOf" srcId="{F376D226-5C70-4FFD-861F-B4325F47D6F9}" destId="{8C73DF2C-7704-4390-A173-C5D0C4274DB7}" srcOrd="0" destOrd="0" presId="urn:microsoft.com/office/officeart/2008/layout/AlternatingPictureBlocks"/>
    <dgm:cxn modelId="{FC96DDE0-0C66-4C80-A7E2-FF0FC8D4B726}" type="presParOf" srcId="{8C73DF2C-7704-4390-A173-C5D0C4274DB7}" destId="{4146EBD6-7EE8-45F3-BA08-1F16260BE1E3}" srcOrd="0" destOrd="0" presId="urn:microsoft.com/office/officeart/2008/layout/AlternatingPictureBlocks"/>
    <dgm:cxn modelId="{4C0F222B-6B61-40F3-89CC-7DFC04BB1627}" type="presParOf" srcId="{8C73DF2C-7704-4390-A173-C5D0C4274DB7}" destId="{C12EB9D6-DD73-4CEE-934D-0201FFF22EEB}" srcOrd="1" destOrd="0" presId="urn:microsoft.com/office/officeart/2008/layout/AlternatingPictureBlocks"/>
    <dgm:cxn modelId="{17524F82-86AF-40AE-8051-C63F820E3BAA}" type="presParOf" srcId="{F376D226-5C70-4FFD-861F-B4325F47D6F9}" destId="{71D97B11-5CE7-43BA-AA4D-CF4581D3ADCA}" srcOrd="1" destOrd="0" presId="urn:microsoft.com/office/officeart/2008/layout/AlternatingPictureBlocks"/>
    <dgm:cxn modelId="{7C7D9EAF-26F3-4D8A-9A30-59D841529605}" type="presParOf" srcId="{F376D226-5C70-4FFD-861F-B4325F47D6F9}" destId="{23A88DA9-1F67-4F1A-A1D5-E03BBBFFEAA1}" srcOrd="2" destOrd="0" presId="urn:microsoft.com/office/officeart/2008/layout/AlternatingPictureBlocks"/>
    <dgm:cxn modelId="{7BF5632A-DE78-49E7-9CBD-B6ECA8E12513}" type="presParOf" srcId="{23A88DA9-1F67-4F1A-A1D5-E03BBBFFEAA1}" destId="{ABD51C1B-E047-4FE2-A073-FB1D1006308C}" srcOrd="0" destOrd="0" presId="urn:microsoft.com/office/officeart/2008/layout/AlternatingPictureBlocks"/>
    <dgm:cxn modelId="{197276C5-E306-4096-98EE-817748A6EED8}" type="presParOf" srcId="{23A88DA9-1F67-4F1A-A1D5-E03BBBFFEAA1}" destId="{4385C76B-A1E6-4807-BC7A-8336591397CA}" srcOrd="1" destOrd="0" presId="urn:microsoft.com/office/officeart/2008/layout/AlternatingPictureBlocks"/>
    <dgm:cxn modelId="{D4F24BEA-A4B3-4DB6-9F0B-90B29CB512F8}" type="presParOf" srcId="{F376D226-5C70-4FFD-861F-B4325F47D6F9}" destId="{EF59F4DC-6F30-492B-AA7D-00E8F2A553EB}" srcOrd="3" destOrd="0" presId="urn:microsoft.com/office/officeart/2008/layout/AlternatingPictureBlocks"/>
    <dgm:cxn modelId="{491A2B2C-C647-40CD-B29A-A9F573F72ABC}" type="presParOf" srcId="{F376D226-5C70-4FFD-861F-B4325F47D6F9}" destId="{1B72420F-4990-4F67-8BC2-46CCBD2CF38D}" srcOrd="4" destOrd="0" presId="urn:microsoft.com/office/officeart/2008/layout/AlternatingPictureBlocks"/>
    <dgm:cxn modelId="{66EDA886-C34A-44B5-8D28-A0DCBC49E834}" type="presParOf" srcId="{1B72420F-4990-4F67-8BC2-46CCBD2CF38D}" destId="{79D93E33-C4BD-442B-B765-4D20E70CBB76}" srcOrd="0" destOrd="0" presId="urn:microsoft.com/office/officeart/2008/layout/AlternatingPictureBlocks"/>
    <dgm:cxn modelId="{A4C69CF4-231A-4CFA-B4B6-B3E46A86DE16}" type="presParOf" srcId="{1B72420F-4990-4F67-8BC2-46CCBD2CF38D}" destId="{D3F81678-C3BE-4C0A-AC6E-BE212D7CF8C2}" srcOrd="1" destOrd="0" presId="urn:microsoft.com/office/officeart/2008/layout/AlternatingPictureBlocks"/>
    <dgm:cxn modelId="{3DE4A007-EE1E-4FBA-BBB7-45BE5615E891}" type="presParOf" srcId="{F376D226-5C70-4FFD-861F-B4325F47D6F9}" destId="{116B425F-19EB-4EFF-8B40-69130229D16E}" srcOrd="5" destOrd="0" presId="urn:microsoft.com/office/officeart/2008/layout/AlternatingPictureBlocks"/>
    <dgm:cxn modelId="{439BF13F-6258-4916-888C-047DA000C899}" type="presParOf" srcId="{F376D226-5C70-4FFD-861F-B4325F47D6F9}" destId="{1DEA440B-7FAA-462E-9B41-D5BC4C3469D2}" srcOrd="6" destOrd="0" presId="urn:microsoft.com/office/officeart/2008/layout/AlternatingPictureBlocks"/>
    <dgm:cxn modelId="{013AD1FD-DCFA-4395-965B-920DFA55FFED}" type="presParOf" srcId="{1DEA440B-7FAA-462E-9B41-D5BC4C3469D2}" destId="{A95BFAD1-0892-44FE-B9C0-B0BCD8A4AE8D}" srcOrd="0" destOrd="0" presId="urn:microsoft.com/office/officeart/2008/layout/AlternatingPictureBlocks"/>
    <dgm:cxn modelId="{83E81D51-BBDE-4D28-81B2-B0808DAAAFBB}" type="presParOf" srcId="{1DEA440B-7FAA-462E-9B41-D5BC4C3469D2}" destId="{1C0716F0-0BF8-4848-BD3D-B298689D4E29}"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A7C656-E593-449B-BD6B-5B23C1456494}" type="doc">
      <dgm:prSet loTypeId="urn:microsoft.com/office/officeart/2008/layout/AlternatingPictureBlocks" loCatId="list" qsTypeId="urn:microsoft.com/office/officeart/2005/8/quickstyle/simple1" qsCatId="simple" csTypeId="urn:microsoft.com/office/officeart/2005/8/colors/accent1_3" csCatId="accent1" phldr="1"/>
      <dgm:spPr/>
    </dgm:pt>
    <dgm:pt modelId="{D5AF4D90-F280-4AF7-A0B9-7B033FB67AD7}">
      <dgm:prSet phldrT="[Tex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de-AT"/>
            <a:t>Vít Vozenílek </a:t>
          </a:r>
        </a:p>
        <a:p>
          <a:r>
            <a:rPr lang="de-AT" b="1"/>
            <a:t>Programme &amp; Selection Committe Chair</a:t>
          </a:r>
        </a:p>
      </dgm:t>
    </dgm:pt>
    <dgm:pt modelId="{B7A63934-86BF-4440-9469-72B1A9BADAE1}" type="parTrans" cxnId="{EEFAE764-A5C9-46E8-B477-3F48A8ED2287}">
      <dgm:prSet/>
      <dgm:spPr/>
      <dgm:t>
        <a:bodyPr/>
        <a:lstStyle/>
        <a:p>
          <a:endParaRPr lang="de-AT"/>
        </a:p>
      </dgm:t>
    </dgm:pt>
    <dgm:pt modelId="{EAA52064-5403-4556-ADF8-945905D39C16}" type="sibTrans" cxnId="{EEFAE764-A5C9-46E8-B477-3F48A8ED2287}">
      <dgm:prSet/>
      <dgm:spPr/>
      <dgm:t>
        <a:bodyPr/>
        <a:lstStyle/>
        <a:p>
          <a:endParaRPr lang="de-AT"/>
        </a:p>
      </dgm:t>
    </dgm:pt>
    <dgm:pt modelId="{FBC7A500-F21D-4E40-98CC-687E508CB176}">
      <dgm:prSet phldrT="[Tex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de-AT" b="0" i="0"/>
            <a:t>Alena </a:t>
          </a:r>
          <a:r>
            <a:rPr lang="de-AT"/>
            <a:t>Vondráková</a:t>
          </a:r>
          <a:endParaRPr lang="de-AT" b="0" i="0"/>
        </a:p>
        <a:p>
          <a:r>
            <a:rPr lang="de-AT" b="1" i="0"/>
            <a:t>Programme Board</a:t>
          </a:r>
          <a:endParaRPr lang="de-AT" b="1"/>
        </a:p>
      </dgm:t>
    </dgm:pt>
    <dgm:pt modelId="{E12F4999-86FF-4D4D-9851-370F11F52877}" type="parTrans" cxnId="{AF8B91EF-A8BB-4CF2-AB64-2B93EAC55F6D}">
      <dgm:prSet/>
      <dgm:spPr/>
      <dgm:t>
        <a:bodyPr/>
        <a:lstStyle/>
        <a:p>
          <a:endParaRPr lang="de-AT"/>
        </a:p>
      </dgm:t>
    </dgm:pt>
    <dgm:pt modelId="{CE3C3FFA-577B-4BC4-8E6E-9F6A295AA934}" type="sibTrans" cxnId="{AF8B91EF-A8BB-4CF2-AB64-2B93EAC55F6D}">
      <dgm:prSet/>
      <dgm:spPr/>
      <dgm:t>
        <a:bodyPr/>
        <a:lstStyle/>
        <a:p>
          <a:endParaRPr lang="de-AT"/>
        </a:p>
      </dgm:t>
    </dgm:pt>
    <dgm:pt modelId="{F1AF3459-C383-4F70-A843-567E33825950}">
      <dgm:prSet phldrT="[Tex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de-AT"/>
            <a:t>Dana </a:t>
          </a:r>
          <a:r>
            <a:rPr lang="de-AT" b="0" i="0"/>
            <a:t>Gronychová</a:t>
          </a:r>
          <a:endParaRPr lang="de-AT"/>
        </a:p>
        <a:p>
          <a:r>
            <a:rPr lang="de-AT" b="1" i="0"/>
            <a:t>Coordinator of International Mobility</a:t>
          </a:r>
          <a:endParaRPr lang="de-AT" b="1"/>
        </a:p>
      </dgm:t>
    </dgm:pt>
    <dgm:pt modelId="{C069CA50-C895-4BC2-BDE6-97D5B30ADC08}" type="parTrans" cxnId="{F81D0B13-D551-4565-801D-19CBB2710725}">
      <dgm:prSet/>
      <dgm:spPr/>
      <dgm:t>
        <a:bodyPr/>
        <a:lstStyle/>
        <a:p>
          <a:endParaRPr lang="de-AT"/>
        </a:p>
      </dgm:t>
    </dgm:pt>
    <dgm:pt modelId="{FB2AC93B-914D-4E3A-AF2C-F1213C9F4342}" type="sibTrans" cxnId="{F81D0B13-D551-4565-801D-19CBB2710725}">
      <dgm:prSet/>
      <dgm:spPr/>
      <dgm:t>
        <a:bodyPr/>
        <a:lstStyle/>
        <a:p>
          <a:endParaRPr lang="de-AT"/>
        </a:p>
      </dgm:t>
    </dgm:pt>
    <dgm:pt modelId="{521190C5-8552-4D8A-8514-5B2A813BE5B5}">
      <dgm:prSet phldrT="[Text]">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de-AT"/>
            <a:t>Jakub </a:t>
          </a:r>
          <a:r>
            <a:rPr lang="en-US"/>
            <a:t>Koníček</a:t>
          </a:r>
          <a:endParaRPr lang="de-AT"/>
        </a:p>
        <a:p>
          <a:r>
            <a:rPr lang="de-AT" b="1"/>
            <a:t>Student support</a:t>
          </a:r>
        </a:p>
      </dgm:t>
    </dgm:pt>
    <dgm:pt modelId="{4A51234B-8A61-43BE-9F0E-AA92E05D8CE1}" type="parTrans" cxnId="{A5089536-29E2-4D23-8A0A-E6B072F45199}">
      <dgm:prSet/>
      <dgm:spPr/>
      <dgm:t>
        <a:bodyPr/>
        <a:lstStyle/>
        <a:p>
          <a:endParaRPr lang="de-AT"/>
        </a:p>
      </dgm:t>
    </dgm:pt>
    <dgm:pt modelId="{8E46A49D-32A3-44C8-A10C-FD18EAEA194B}" type="sibTrans" cxnId="{A5089536-29E2-4D23-8A0A-E6B072F45199}">
      <dgm:prSet/>
      <dgm:spPr/>
      <dgm:t>
        <a:bodyPr/>
        <a:lstStyle/>
        <a:p>
          <a:endParaRPr lang="de-AT"/>
        </a:p>
      </dgm:t>
    </dgm:pt>
    <dgm:pt modelId="{F376D226-5C70-4FFD-861F-B4325F47D6F9}" type="pres">
      <dgm:prSet presAssocID="{61A7C656-E593-449B-BD6B-5B23C1456494}" presName="linearFlow" presStyleCnt="0">
        <dgm:presLayoutVars>
          <dgm:dir/>
          <dgm:resizeHandles val="exact"/>
        </dgm:presLayoutVars>
      </dgm:prSet>
      <dgm:spPr/>
    </dgm:pt>
    <dgm:pt modelId="{8C73DF2C-7704-4390-A173-C5D0C4274DB7}" type="pres">
      <dgm:prSet presAssocID="{D5AF4D90-F280-4AF7-A0B9-7B033FB67AD7}" presName="comp" presStyleCnt="0"/>
      <dgm:spPr/>
    </dgm:pt>
    <dgm:pt modelId="{4146EBD6-7EE8-45F3-BA08-1F16260BE1E3}" type="pres">
      <dgm:prSet presAssocID="{D5AF4D90-F280-4AF7-A0B9-7B033FB67AD7}" presName="rect2" presStyleLbl="node1" presStyleIdx="0" presStyleCnt="4">
        <dgm:presLayoutVars>
          <dgm:bulletEnabled val="1"/>
        </dgm:presLayoutVars>
      </dgm:prSet>
      <dgm:spPr/>
    </dgm:pt>
    <dgm:pt modelId="{C12EB9D6-DD73-4CEE-934D-0201FFF22EEB}" type="pres">
      <dgm:prSet presAssocID="{D5AF4D90-F280-4AF7-A0B9-7B033FB67AD7}" presName="rect1" presStyleLbl="ln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71D97B11-5CE7-43BA-AA4D-CF4581D3ADCA}" type="pres">
      <dgm:prSet presAssocID="{EAA52064-5403-4556-ADF8-945905D39C16}" presName="sibTrans" presStyleCnt="0"/>
      <dgm:spPr/>
    </dgm:pt>
    <dgm:pt modelId="{23A88DA9-1F67-4F1A-A1D5-E03BBBFFEAA1}" type="pres">
      <dgm:prSet presAssocID="{FBC7A500-F21D-4E40-98CC-687E508CB176}" presName="comp" presStyleCnt="0"/>
      <dgm:spPr/>
    </dgm:pt>
    <dgm:pt modelId="{ABD51C1B-E047-4FE2-A073-FB1D1006308C}" type="pres">
      <dgm:prSet presAssocID="{FBC7A500-F21D-4E40-98CC-687E508CB176}" presName="rect2" presStyleLbl="node1" presStyleIdx="1" presStyleCnt="4">
        <dgm:presLayoutVars>
          <dgm:bulletEnabled val="1"/>
        </dgm:presLayoutVars>
      </dgm:prSet>
      <dgm:spPr/>
    </dgm:pt>
    <dgm:pt modelId="{4385C76B-A1E6-4807-BC7A-8336591397CA}" type="pres">
      <dgm:prSet presAssocID="{FBC7A500-F21D-4E40-98CC-687E508CB176}" presName="rect1" presStyleLbl="lnNode1" presStyleIdx="1" presStyleCnt="4"/>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EF59F4DC-6F30-492B-AA7D-00E8F2A553EB}" type="pres">
      <dgm:prSet presAssocID="{CE3C3FFA-577B-4BC4-8E6E-9F6A295AA934}" presName="sibTrans" presStyleCnt="0"/>
      <dgm:spPr/>
    </dgm:pt>
    <dgm:pt modelId="{1B72420F-4990-4F67-8BC2-46CCBD2CF38D}" type="pres">
      <dgm:prSet presAssocID="{F1AF3459-C383-4F70-A843-567E33825950}" presName="comp" presStyleCnt="0"/>
      <dgm:spPr/>
    </dgm:pt>
    <dgm:pt modelId="{79D93E33-C4BD-442B-B765-4D20E70CBB76}" type="pres">
      <dgm:prSet presAssocID="{F1AF3459-C383-4F70-A843-567E33825950}" presName="rect2" presStyleLbl="node1" presStyleIdx="2" presStyleCnt="4">
        <dgm:presLayoutVars>
          <dgm:bulletEnabled val="1"/>
        </dgm:presLayoutVars>
      </dgm:prSet>
      <dgm:spPr/>
    </dgm:pt>
    <dgm:pt modelId="{D3F81678-C3BE-4C0A-AC6E-BE212D7CF8C2}" type="pres">
      <dgm:prSet presAssocID="{F1AF3459-C383-4F70-A843-567E33825950}" presName="rect1" presStyleLbl="lnNode1" presStyleIdx="2"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pt>
    <dgm:pt modelId="{116B425F-19EB-4EFF-8B40-69130229D16E}" type="pres">
      <dgm:prSet presAssocID="{FB2AC93B-914D-4E3A-AF2C-F1213C9F4342}" presName="sibTrans" presStyleCnt="0"/>
      <dgm:spPr/>
    </dgm:pt>
    <dgm:pt modelId="{1DEA440B-7FAA-462E-9B41-D5BC4C3469D2}" type="pres">
      <dgm:prSet presAssocID="{521190C5-8552-4D8A-8514-5B2A813BE5B5}" presName="comp" presStyleCnt="0"/>
      <dgm:spPr/>
    </dgm:pt>
    <dgm:pt modelId="{A95BFAD1-0892-44FE-B9C0-B0BCD8A4AE8D}" type="pres">
      <dgm:prSet presAssocID="{521190C5-8552-4D8A-8514-5B2A813BE5B5}" presName="rect2" presStyleLbl="node1" presStyleIdx="3" presStyleCnt="4">
        <dgm:presLayoutVars>
          <dgm:bulletEnabled val="1"/>
        </dgm:presLayoutVars>
      </dgm:prSet>
      <dgm:spPr/>
    </dgm:pt>
    <dgm:pt modelId="{1C0716F0-0BF8-4848-BD3D-B298689D4E29}" type="pres">
      <dgm:prSet presAssocID="{521190C5-8552-4D8A-8514-5B2A813BE5B5}" presName="rect1" presStyleLbl="lnNode1" presStyleIdx="3" presStyleCnt="4"/>
      <dgm:spPr>
        <a:blipFill>
          <a:blip xmlns:r="http://schemas.openxmlformats.org/officeDocument/2006/relationships" r:embed="rId5"/>
          <a:srcRect/>
          <a:stretch>
            <a:fillRect l="-10000" r="-10000"/>
          </a:stretch>
        </a:blipFill>
      </dgm:spPr>
    </dgm:pt>
  </dgm:ptLst>
  <dgm:cxnLst>
    <dgm:cxn modelId="{F81D0B13-D551-4565-801D-19CBB2710725}" srcId="{61A7C656-E593-449B-BD6B-5B23C1456494}" destId="{F1AF3459-C383-4F70-A843-567E33825950}" srcOrd="2" destOrd="0" parTransId="{C069CA50-C895-4BC2-BDE6-97D5B30ADC08}" sibTransId="{FB2AC93B-914D-4E3A-AF2C-F1213C9F4342}"/>
    <dgm:cxn modelId="{A5089536-29E2-4D23-8A0A-E6B072F45199}" srcId="{61A7C656-E593-449B-BD6B-5B23C1456494}" destId="{521190C5-8552-4D8A-8514-5B2A813BE5B5}" srcOrd="3" destOrd="0" parTransId="{4A51234B-8A61-43BE-9F0E-AA92E05D8CE1}" sibTransId="{8E46A49D-32A3-44C8-A10C-FD18EAEA194B}"/>
    <dgm:cxn modelId="{EEFAE764-A5C9-46E8-B477-3F48A8ED2287}" srcId="{61A7C656-E593-449B-BD6B-5B23C1456494}" destId="{D5AF4D90-F280-4AF7-A0B9-7B033FB67AD7}" srcOrd="0" destOrd="0" parTransId="{B7A63934-86BF-4440-9469-72B1A9BADAE1}" sibTransId="{EAA52064-5403-4556-ADF8-945905D39C16}"/>
    <dgm:cxn modelId="{711F6247-1358-42B9-A4B5-91628C9BD826}" type="presOf" srcId="{521190C5-8552-4D8A-8514-5B2A813BE5B5}" destId="{A95BFAD1-0892-44FE-B9C0-B0BCD8A4AE8D}" srcOrd="0" destOrd="0" presId="urn:microsoft.com/office/officeart/2008/layout/AlternatingPictureBlocks"/>
    <dgm:cxn modelId="{D8E1DE55-A344-4FE8-81D3-6BAE1C22B5D2}" type="presOf" srcId="{FBC7A500-F21D-4E40-98CC-687E508CB176}" destId="{ABD51C1B-E047-4FE2-A073-FB1D1006308C}" srcOrd="0" destOrd="0" presId="urn:microsoft.com/office/officeart/2008/layout/AlternatingPictureBlocks"/>
    <dgm:cxn modelId="{FF1C3189-B03E-40CA-8EA0-64D9CC8A4AD6}" type="presOf" srcId="{61A7C656-E593-449B-BD6B-5B23C1456494}" destId="{F376D226-5C70-4FFD-861F-B4325F47D6F9}" srcOrd="0" destOrd="0" presId="urn:microsoft.com/office/officeart/2008/layout/AlternatingPictureBlocks"/>
    <dgm:cxn modelId="{337B6DAB-669D-4F59-8EEE-006F67ED089E}" type="presOf" srcId="{F1AF3459-C383-4F70-A843-567E33825950}" destId="{79D93E33-C4BD-442B-B765-4D20E70CBB76}" srcOrd="0" destOrd="0" presId="urn:microsoft.com/office/officeart/2008/layout/AlternatingPictureBlocks"/>
    <dgm:cxn modelId="{65A696DC-4A89-4914-96B1-F56CFCBF8BBF}" type="presOf" srcId="{D5AF4D90-F280-4AF7-A0B9-7B033FB67AD7}" destId="{4146EBD6-7EE8-45F3-BA08-1F16260BE1E3}" srcOrd="0" destOrd="0" presId="urn:microsoft.com/office/officeart/2008/layout/AlternatingPictureBlocks"/>
    <dgm:cxn modelId="{AF8B91EF-A8BB-4CF2-AB64-2B93EAC55F6D}" srcId="{61A7C656-E593-449B-BD6B-5B23C1456494}" destId="{FBC7A500-F21D-4E40-98CC-687E508CB176}" srcOrd="1" destOrd="0" parTransId="{E12F4999-86FF-4D4D-9851-370F11F52877}" sibTransId="{CE3C3FFA-577B-4BC4-8E6E-9F6A295AA934}"/>
    <dgm:cxn modelId="{9FFF8399-AAC9-447A-AD33-A7D070009FDE}" type="presParOf" srcId="{F376D226-5C70-4FFD-861F-B4325F47D6F9}" destId="{8C73DF2C-7704-4390-A173-C5D0C4274DB7}" srcOrd="0" destOrd="0" presId="urn:microsoft.com/office/officeart/2008/layout/AlternatingPictureBlocks"/>
    <dgm:cxn modelId="{FC96DDE0-0C66-4C80-A7E2-FF0FC8D4B726}" type="presParOf" srcId="{8C73DF2C-7704-4390-A173-C5D0C4274DB7}" destId="{4146EBD6-7EE8-45F3-BA08-1F16260BE1E3}" srcOrd="0" destOrd="0" presId="urn:microsoft.com/office/officeart/2008/layout/AlternatingPictureBlocks"/>
    <dgm:cxn modelId="{4C0F222B-6B61-40F3-89CC-7DFC04BB1627}" type="presParOf" srcId="{8C73DF2C-7704-4390-A173-C5D0C4274DB7}" destId="{C12EB9D6-DD73-4CEE-934D-0201FFF22EEB}" srcOrd="1" destOrd="0" presId="urn:microsoft.com/office/officeart/2008/layout/AlternatingPictureBlocks"/>
    <dgm:cxn modelId="{17524F82-86AF-40AE-8051-C63F820E3BAA}" type="presParOf" srcId="{F376D226-5C70-4FFD-861F-B4325F47D6F9}" destId="{71D97B11-5CE7-43BA-AA4D-CF4581D3ADCA}" srcOrd="1" destOrd="0" presId="urn:microsoft.com/office/officeart/2008/layout/AlternatingPictureBlocks"/>
    <dgm:cxn modelId="{7C7D9EAF-26F3-4D8A-9A30-59D841529605}" type="presParOf" srcId="{F376D226-5C70-4FFD-861F-B4325F47D6F9}" destId="{23A88DA9-1F67-4F1A-A1D5-E03BBBFFEAA1}" srcOrd="2" destOrd="0" presId="urn:microsoft.com/office/officeart/2008/layout/AlternatingPictureBlocks"/>
    <dgm:cxn modelId="{7BF5632A-DE78-49E7-9CBD-B6ECA8E12513}" type="presParOf" srcId="{23A88DA9-1F67-4F1A-A1D5-E03BBBFFEAA1}" destId="{ABD51C1B-E047-4FE2-A073-FB1D1006308C}" srcOrd="0" destOrd="0" presId="urn:microsoft.com/office/officeart/2008/layout/AlternatingPictureBlocks"/>
    <dgm:cxn modelId="{197276C5-E306-4096-98EE-817748A6EED8}" type="presParOf" srcId="{23A88DA9-1F67-4F1A-A1D5-E03BBBFFEAA1}" destId="{4385C76B-A1E6-4807-BC7A-8336591397CA}" srcOrd="1" destOrd="0" presId="urn:microsoft.com/office/officeart/2008/layout/AlternatingPictureBlocks"/>
    <dgm:cxn modelId="{D4F24BEA-A4B3-4DB6-9F0B-90B29CB512F8}" type="presParOf" srcId="{F376D226-5C70-4FFD-861F-B4325F47D6F9}" destId="{EF59F4DC-6F30-492B-AA7D-00E8F2A553EB}" srcOrd="3" destOrd="0" presId="urn:microsoft.com/office/officeart/2008/layout/AlternatingPictureBlocks"/>
    <dgm:cxn modelId="{491A2B2C-C647-40CD-B29A-A9F573F72ABC}" type="presParOf" srcId="{F376D226-5C70-4FFD-861F-B4325F47D6F9}" destId="{1B72420F-4990-4F67-8BC2-46CCBD2CF38D}" srcOrd="4" destOrd="0" presId="urn:microsoft.com/office/officeart/2008/layout/AlternatingPictureBlocks"/>
    <dgm:cxn modelId="{66EDA886-C34A-44B5-8D28-A0DCBC49E834}" type="presParOf" srcId="{1B72420F-4990-4F67-8BC2-46CCBD2CF38D}" destId="{79D93E33-C4BD-442B-B765-4D20E70CBB76}" srcOrd="0" destOrd="0" presId="urn:microsoft.com/office/officeart/2008/layout/AlternatingPictureBlocks"/>
    <dgm:cxn modelId="{A4C69CF4-231A-4CFA-B4B6-B3E46A86DE16}" type="presParOf" srcId="{1B72420F-4990-4F67-8BC2-46CCBD2CF38D}" destId="{D3F81678-C3BE-4C0A-AC6E-BE212D7CF8C2}" srcOrd="1" destOrd="0" presId="urn:microsoft.com/office/officeart/2008/layout/AlternatingPictureBlocks"/>
    <dgm:cxn modelId="{3DE4A007-EE1E-4FBA-BBB7-45BE5615E891}" type="presParOf" srcId="{F376D226-5C70-4FFD-861F-B4325F47D6F9}" destId="{116B425F-19EB-4EFF-8B40-69130229D16E}" srcOrd="5" destOrd="0" presId="urn:microsoft.com/office/officeart/2008/layout/AlternatingPictureBlocks"/>
    <dgm:cxn modelId="{439BF13F-6258-4916-888C-047DA000C899}" type="presParOf" srcId="{F376D226-5C70-4FFD-861F-B4325F47D6F9}" destId="{1DEA440B-7FAA-462E-9B41-D5BC4C3469D2}" srcOrd="6" destOrd="0" presId="urn:microsoft.com/office/officeart/2008/layout/AlternatingPictureBlocks"/>
    <dgm:cxn modelId="{013AD1FD-DCFA-4395-965B-920DFA55FFED}" type="presParOf" srcId="{1DEA440B-7FAA-462E-9B41-D5BC4C3469D2}" destId="{A95BFAD1-0892-44FE-B9C0-B0BCD8A4AE8D}" srcOrd="0" destOrd="0" presId="urn:microsoft.com/office/officeart/2008/layout/AlternatingPictureBlocks"/>
    <dgm:cxn modelId="{83E81D51-BBDE-4D28-81B2-B0808DAAAFBB}" type="presParOf" srcId="{1DEA440B-7FAA-462E-9B41-D5BC4C3469D2}" destId="{1C0716F0-0BF8-4848-BD3D-B298689D4E29}"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A7C656-E593-449B-BD6B-5B23C1456494}" type="doc">
      <dgm:prSet loTypeId="urn:microsoft.com/office/officeart/2008/layout/AlternatingPictureBlocks" loCatId="list" qsTypeId="urn:microsoft.com/office/officeart/2005/8/quickstyle/simple1" qsCatId="simple" csTypeId="urn:microsoft.com/office/officeart/2005/8/colors/accent1_3" csCatId="accent1" phldr="1"/>
      <dgm:spPr/>
    </dgm:pt>
    <dgm:pt modelId="{D5AF4D90-F280-4AF7-A0B9-7B033FB67AD7}">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de-AT" sz="1400"/>
            <a:t>Sébastien Lefèvre </a:t>
          </a:r>
          <a:r>
            <a:rPr lang="de-AT" sz="1500" b="1"/>
            <a:t>Programme &amp; Selection Committe Co-Chair</a:t>
          </a:r>
        </a:p>
      </dgm:t>
    </dgm:pt>
    <dgm:pt modelId="{B7A63934-86BF-4440-9469-72B1A9BADAE1}" type="parTrans" cxnId="{EEFAE764-A5C9-46E8-B477-3F48A8ED2287}">
      <dgm:prSet/>
      <dgm:spPr/>
      <dgm:t>
        <a:bodyPr/>
        <a:lstStyle/>
        <a:p>
          <a:endParaRPr lang="de-AT"/>
        </a:p>
      </dgm:t>
    </dgm:pt>
    <dgm:pt modelId="{EAA52064-5403-4556-ADF8-945905D39C16}" type="sibTrans" cxnId="{EEFAE764-A5C9-46E8-B477-3F48A8ED2287}">
      <dgm:prSet/>
      <dgm:spPr/>
      <dgm:t>
        <a:bodyPr/>
        <a:lstStyle/>
        <a:p>
          <a:endParaRPr lang="de-AT"/>
        </a:p>
      </dgm:t>
    </dgm:pt>
    <dgm:pt modelId="{FBC7A500-F21D-4E40-98CC-687E508CB176}">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de-AT" sz="1400" b="0" i="0"/>
            <a:t>Charlotte Pelletier</a:t>
          </a:r>
        </a:p>
        <a:p>
          <a:r>
            <a:rPr lang="de-AT" sz="1500" b="1" i="0"/>
            <a:t>Programme Board</a:t>
          </a:r>
          <a:endParaRPr lang="de-AT" sz="1500" b="1"/>
        </a:p>
      </dgm:t>
    </dgm:pt>
    <dgm:pt modelId="{E12F4999-86FF-4D4D-9851-370F11F52877}" type="parTrans" cxnId="{AF8B91EF-A8BB-4CF2-AB64-2B93EAC55F6D}">
      <dgm:prSet/>
      <dgm:spPr/>
      <dgm:t>
        <a:bodyPr/>
        <a:lstStyle/>
        <a:p>
          <a:endParaRPr lang="de-AT"/>
        </a:p>
      </dgm:t>
    </dgm:pt>
    <dgm:pt modelId="{CE3C3FFA-577B-4BC4-8E6E-9F6A295AA934}" type="sibTrans" cxnId="{AF8B91EF-A8BB-4CF2-AB64-2B93EAC55F6D}">
      <dgm:prSet/>
      <dgm:spPr/>
      <dgm:t>
        <a:bodyPr/>
        <a:lstStyle/>
        <a:p>
          <a:endParaRPr lang="de-AT"/>
        </a:p>
      </dgm:t>
    </dgm:pt>
    <dgm:pt modelId="{F1AF3459-C383-4F70-A843-567E33825950}">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de-AT" sz="1600" b="0" i="0"/>
            <a:t>Sandra Vessier</a:t>
          </a:r>
        </a:p>
        <a:p>
          <a:r>
            <a:rPr lang="fr-FR" sz="1500" b="1" i="0"/>
            <a:t>Head of International Office</a:t>
          </a:r>
          <a:endParaRPr lang="de-AT" sz="1500" b="1"/>
        </a:p>
      </dgm:t>
    </dgm:pt>
    <dgm:pt modelId="{C069CA50-C895-4BC2-BDE6-97D5B30ADC08}" type="parTrans" cxnId="{F81D0B13-D551-4565-801D-19CBB2710725}">
      <dgm:prSet/>
      <dgm:spPr/>
      <dgm:t>
        <a:bodyPr/>
        <a:lstStyle/>
        <a:p>
          <a:endParaRPr lang="de-AT"/>
        </a:p>
      </dgm:t>
    </dgm:pt>
    <dgm:pt modelId="{FB2AC93B-914D-4E3A-AF2C-F1213C9F4342}" type="sibTrans" cxnId="{F81D0B13-D551-4565-801D-19CBB2710725}">
      <dgm:prSet/>
      <dgm:spPr/>
      <dgm:t>
        <a:bodyPr/>
        <a:lstStyle/>
        <a:p>
          <a:endParaRPr lang="de-AT"/>
        </a:p>
      </dgm:t>
    </dgm:pt>
    <dgm:pt modelId="{521190C5-8552-4D8A-8514-5B2A813BE5B5}">
      <dgm:prSet phldrT="[Text]" custT="1">
        <dgm:style>
          <a:lnRef idx="0">
            <a:scrgbClr r="0" g="0" b="0"/>
          </a:lnRef>
          <a:fillRef idx="0">
            <a:scrgbClr r="0" g="0" b="0"/>
          </a:fillRef>
          <a:effectRef idx="0">
            <a:scrgbClr r="0" g="0" b="0"/>
          </a:effectRef>
          <a:fontRef idx="minor">
            <a:schemeClr val="accent1"/>
          </a:fontRef>
        </dgm:style>
      </dgm:prSet>
      <dgm:spPr>
        <a:noFill/>
        <a:ln w="9525" cap="flat" cmpd="sng" algn="ctr">
          <a:solidFill>
            <a:schemeClr val="accent1"/>
          </a:solidFill>
          <a:prstDash val="solid"/>
          <a:round/>
          <a:headEnd type="none" w="med" len="med"/>
          <a:tailEnd type="none" w="med" len="med"/>
        </a:ln>
      </dgm:spPr>
      <dgm:t>
        <a:bodyPr/>
        <a:lstStyle/>
        <a:p>
          <a:r>
            <a:rPr lang="de-AT" sz="1400"/>
            <a:t>Pernelle Blaise </a:t>
          </a:r>
        </a:p>
        <a:p>
          <a:r>
            <a:rPr lang="de-AT" sz="1500" b="1"/>
            <a:t>Student support</a:t>
          </a:r>
        </a:p>
      </dgm:t>
    </dgm:pt>
    <dgm:pt modelId="{4A51234B-8A61-43BE-9F0E-AA92E05D8CE1}" type="parTrans" cxnId="{A5089536-29E2-4D23-8A0A-E6B072F45199}">
      <dgm:prSet/>
      <dgm:spPr/>
      <dgm:t>
        <a:bodyPr/>
        <a:lstStyle/>
        <a:p>
          <a:endParaRPr lang="de-AT"/>
        </a:p>
      </dgm:t>
    </dgm:pt>
    <dgm:pt modelId="{8E46A49D-32A3-44C8-A10C-FD18EAEA194B}" type="sibTrans" cxnId="{A5089536-29E2-4D23-8A0A-E6B072F45199}">
      <dgm:prSet/>
      <dgm:spPr/>
      <dgm:t>
        <a:bodyPr/>
        <a:lstStyle/>
        <a:p>
          <a:endParaRPr lang="de-AT"/>
        </a:p>
      </dgm:t>
    </dgm:pt>
    <dgm:pt modelId="{F376D226-5C70-4FFD-861F-B4325F47D6F9}" type="pres">
      <dgm:prSet presAssocID="{61A7C656-E593-449B-BD6B-5B23C1456494}" presName="linearFlow" presStyleCnt="0">
        <dgm:presLayoutVars>
          <dgm:dir/>
          <dgm:resizeHandles val="exact"/>
        </dgm:presLayoutVars>
      </dgm:prSet>
      <dgm:spPr/>
    </dgm:pt>
    <dgm:pt modelId="{8C73DF2C-7704-4390-A173-C5D0C4274DB7}" type="pres">
      <dgm:prSet presAssocID="{D5AF4D90-F280-4AF7-A0B9-7B033FB67AD7}" presName="comp" presStyleCnt="0"/>
      <dgm:spPr/>
    </dgm:pt>
    <dgm:pt modelId="{4146EBD6-7EE8-45F3-BA08-1F16260BE1E3}" type="pres">
      <dgm:prSet presAssocID="{D5AF4D90-F280-4AF7-A0B9-7B033FB67AD7}" presName="rect2" presStyleLbl="node1" presStyleIdx="0" presStyleCnt="4">
        <dgm:presLayoutVars>
          <dgm:bulletEnabled val="1"/>
        </dgm:presLayoutVars>
      </dgm:prSet>
      <dgm:spPr/>
    </dgm:pt>
    <dgm:pt modelId="{C12EB9D6-DD73-4CEE-934D-0201FFF22EEB}" type="pres">
      <dgm:prSet presAssocID="{D5AF4D90-F280-4AF7-A0B9-7B033FB67AD7}" presName="rect1" presStyleLbl="ln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71D97B11-5CE7-43BA-AA4D-CF4581D3ADCA}" type="pres">
      <dgm:prSet presAssocID="{EAA52064-5403-4556-ADF8-945905D39C16}" presName="sibTrans" presStyleCnt="0"/>
      <dgm:spPr/>
    </dgm:pt>
    <dgm:pt modelId="{23A88DA9-1F67-4F1A-A1D5-E03BBBFFEAA1}" type="pres">
      <dgm:prSet presAssocID="{FBC7A500-F21D-4E40-98CC-687E508CB176}" presName="comp" presStyleCnt="0"/>
      <dgm:spPr/>
    </dgm:pt>
    <dgm:pt modelId="{ABD51C1B-E047-4FE2-A073-FB1D1006308C}" type="pres">
      <dgm:prSet presAssocID="{FBC7A500-F21D-4E40-98CC-687E508CB176}" presName="rect2" presStyleLbl="node1" presStyleIdx="1" presStyleCnt="4">
        <dgm:presLayoutVars>
          <dgm:bulletEnabled val="1"/>
        </dgm:presLayoutVars>
      </dgm:prSet>
      <dgm:spPr/>
    </dgm:pt>
    <dgm:pt modelId="{4385C76B-A1E6-4807-BC7A-8336591397CA}" type="pres">
      <dgm:prSet presAssocID="{FBC7A500-F21D-4E40-98CC-687E508CB176}" presName="rect1" presStyleLbl="lnNode1" presStyleIdx="1" presStyleCnt="4"/>
      <dgm:spPr>
        <a:blipFill rotWithShape="1">
          <a:blip xmlns:r="http://schemas.openxmlformats.org/officeDocument/2006/relationships" r:embed="rId2"/>
          <a:srcRect/>
          <a:stretch>
            <a:fillRect/>
          </a:stretch>
        </a:blipFill>
      </dgm:spPr>
    </dgm:pt>
    <dgm:pt modelId="{EF59F4DC-6F30-492B-AA7D-00E8F2A553EB}" type="pres">
      <dgm:prSet presAssocID="{CE3C3FFA-577B-4BC4-8E6E-9F6A295AA934}" presName="sibTrans" presStyleCnt="0"/>
      <dgm:spPr/>
    </dgm:pt>
    <dgm:pt modelId="{1B72420F-4990-4F67-8BC2-46CCBD2CF38D}" type="pres">
      <dgm:prSet presAssocID="{F1AF3459-C383-4F70-A843-567E33825950}" presName="comp" presStyleCnt="0"/>
      <dgm:spPr/>
    </dgm:pt>
    <dgm:pt modelId="{79D93E33-C4BD-442B-B765-4D20E70CBB76}" type="pres">
      <dgm:prSet presAssocID="{F1AF3459-C383-4F70-A843-567E33825950}" presName="rect2" presStyleLbl="node1" presStyleIdx="2" presStyleCnt="4">
        <dgm:presLayoutVars>
          <dgm:bulletEnabled val="1"/>
        </dgm:presLayoutVars>
      </dgm:prSet>
      <dgm:spPr/>
    </dgm:pt>
    <dgm:pt modelId="{D3F81678-C3BE-4C0A-AC6E-BE212D7CF8C2}" type="pres">
      <dgm:prSet presAssocID="{F1AF3459-C383-4F70-A843-567E33825950}" presName="rect1" presStyleLbl="lnNode1" presStyleIdx="2" presStyleCnt="4"/>
      <dgm:spPr>
        <a:blipFill>
          <a:blip xmlns:r="http://schemas.openxmlformats.org/officeDocument/2006/relationships" r:embed="rId3"/>
          <a:srcRect/>
          <a:stretch>
            <a:fillRect t="-16000" b="-16000"/>
          </a:stretch>
        </a:blipFill>
      </dgm:spPr>
    </dgm:pt>
    <dgm:pt modelId="{116B425F-19EB-4EFF-8B40-69130229D16E}" type="pres">
      <dgm:prSet presAssocID="{FB2AC93B-914D-4E3A-AF2C-F1213C9F4342}" presName="sibTrans" presStyleCnt="0"/>
      <dgm:spPr/>
    </dgm:pt>
    <dgm:pt modelId="{1DEA440B-7FAA-462E-9B41-D5BC4C3469D2}" type="pres">
      <dgm:prSet presAssocID="{521190C5-8552-4D8A-8514-5B2A813BE5B5}" presName="comp" presStyleCnt="0"/>
      <dgm:spPr/>
    </dgm:pt>
    <dgm:pt modelId="{A95BFAD1-0892-44FE-B9C0-B0BCD8A4AE8D}" type="pres">
      <dgm:prSet presAssocID="{521190C5-8552-4D8A-8514-5B2A813BE5B5}" presName="rect2" presStyleLbl="node1" presStyleIdx="3" presStyleCnt="4">
        <dgm:presLayoutVars>
          <dgm:bulletEnabled val="1"/>
        </dgm:presLayoutVars>
      </dgm:prSet>
      <dgm:spPr/>
    </dgm:pt>
    <dgm:pt modelId="{1C0716F0-0BF8-4848-BD3D-B298689D4E29}" type="pres">
      <dgm:prSet presAssocID="{521190C5-8552-4D8A-8514-5B2A813BE5B5}" presName="rect1" presStyleLbl="lnNode1" presStyleIdx="3"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dgm:spPr>
      <dgm:extLst>
        <a:ext uri="{E40237B7-FDA0-4F09-8148-C483321AD2D9}">
          <dgm14:cNvPr xmlns:dgm14="http://schemas.microsoft.com/office/drawing/2010/diagram" id="0" name="" descr="Weibliches Profil Silhouette"/>
        </a:ext>
      </dgm:extLst>
    </dgm:pt>
  </dgm:ptLst>
  <dgm:cxnLst>
    <dgm:cxn modelId="{F81D0B13-D551-4565-801D-19CBB2710725}" srcId="{61A7C656-E593-449B-BD6B-5B23C1456494}" destId="{F1AF3459-C383-4F70-A843-567E33825950}" srcOrd="2" destOrd="0" parTransId="{C069CA50-C895-4BC2-BDE6-97D5B30ADC08}" sibTransId="{FB2AC93B-914D-4E3A-AF2C-F1213C9F4342}"/>
    <dgm:cxn modelId="{A5089536-29E2-4D23-8A0A-E6B072F45199}" srcId="{61A7C656-E593-449B-BD6B-5B23C1456494}" destId="{521190C5-8552-4D8A-8514-5B2A813BE5B5}" srcOrd="3" destOrd="0" parTransId="{4A51234B-8A61-43BE-9F0E-AA92E05D8CE1}" sibTransId="{8E46A49D-32A3-44C8-A10C-FD18EAEA194B}"/>
    <dgm:cxn modelId="{EEFAE764-A5C9-46E8-B477-3F48A8ED2287}" srcId="{61A7C656-E593-449B-BD6B-5B23C1456494}" destId="{D5AF4D90-F280-4AF7-A0B9-7B033FB67AD7}" srcOrd="0" destOrd="0" parTransId="{B7A63934-86BF-4440-9469-72B1A9BADAE1}" sibTransId="{EAA52064-5403-4556-ADF8-945905D39C16}"/>
    <dgm:cxn modelId="{711F6247-1358-42B9-A4B5-91628C9BD826}" type="presOf" srcId="{521190C5-8552-4D8A-8514-5B2A813BE5B5}" destId="{A95BFAD1-0892-44FE-B9C0-B0BCD8A4AE8D}" srcOrd="0" destOrd="0" presId="urn:microsoft.com/office/officeart/2008/layout/AlternatingPictureBlocks"/>
    <dgm:cxn modelId="{D8E1DE55-A344-4FE8-81D3-6BAE1C22B5D2}" type="presOf" srcId="{FBC7A500-F21D-4E40-98CC-687E508CB176}" destId="{ABD51C1B-E047-4FE2-A073-FB1D1006308C}" srcOrd="0" destOrd="0" presId="urn:microsoft.com/office/officeart/2008/layout/AlternatingPictureBlocks"/>
    <dgm:cxn modelId="{FF1C3189-B03E-40CA-8EA0-64D9CC8A4AD6}" type="presOf" srcId="{61A7C656-E593-449B-BD6B-5B23C1456494}" destId="{F376D226-5C70-4FFD-861F-B4325F47D6F9}" srcOrd="0" destOrd="0" presId="urn:microsoft.com/office/officeart/2008/layout/AlternatingPictureBlocks"/>
    <dgm:cxn modelId="{337B6DAB-669D-4F59-8EEE-006F67ED089E}" type="presOf" srcId="{F1AF3459-C383-4F70-A843-567E33825950}" destId="{79D93E33-C4BD-442B-B765-4D20E70CBB76}" srcOrd="0" destOrd="0" presId="urn:microsoft.com/office/officeart/2008/layout/AlternatingPictureBlocks"/>
    <dgm:cxn modelId="{65A696DC-4A89-4914-96B1-F56CFCBF8BBF}" type="presOf" srcId="{D5AF4D90-F280-4AF7-A0B9-7B033FB67AD7}" destId="{4146EBD6-7EE8-45F3-BA08-1F16260BE1E3}" srcOrd="0" destOrd="0" presId="urn:microsoft.com/office/officeart/2008/layout/AlternatingPictureBlocks"/>
    <dgm:cxn modelId="{AF8B91EF-A8BB-4CF2-AB64-2B93EAC55F6D}" srcId="{61A7C656-E593-449B-BD6B-5B23C1456494}" destId="{FBC7A500-F21D-4E40-98CC-687E508CB176}" srcOrd="1" destOrd="0" parTransId="{E12F4999-86FF-4D4D-9851-370F11F52877}" sibTransId="{CE3C3FFA-577B-4BC4-8E6E-9F6A295AA934}"/>
    <dgm:cxn modelId="{9FFF8399-AAC9-447A-AD33-A7D070009FDE}" type="presParOf" srcId="{F376D226-5C70-4FFD-861F-B4325F47D6F9}" destId="{8C73DF2C-7704-4390-A173-C5D0C4274DB7}" srcOrd="0" destOrd="0" presId="urn:microsoft.com/office/officeart/2008/layout/AlternatingPictureBlocks"/>
    <dgm:cxn modelId="{FC96DDE0-0C66-4C80-A7E2-FF0FC8D4B726}" type="presParOf" srcId="{8C73DF2C-7704-4390-A173-C5D0C4274DB7}" destId="{4146EBD6-7EE8-45F3-BA08-1F16260BE1E3}" srcOrd="0" destOrd="0" presId="urn:microsoft.com/office/officeart/2008/layout/AlternatingPictureBlocks"/>
    <dgm:cxn modelId="{4C0F222B-6B61-40F3-89CC-7DFC04BB1627}" type="presParOf" srcId="{8C73DF2C-7704-4390-A173-C5D0C4274DB7}" destId="{C12EB9D6-DD73-4CEE-934D-0201FFF22EEB}" srcOrd="1" destOrd="0" presId="urn:microsoft.com/office/officeart/2008/layout/AlternatingPictureBlocks"/>
    <dgm:cxn modelId="{17524F82-86AF-40AE-8051-C63F820E3BAA}" type="presParOf" srcId="{F376D226-5C70-4FFD-861F-B4325F47D6F9}" destId="{71D97B11-5CE7-43BA-AA4D-CF4581D3ADCA}" srcOrd="1" destOrd="0" presId="urn:microsoft.com/office/officeart/2008/layout/AlternatingPictureBlocks"/>
    <dgm:cxn modelId="{7C7D9EAF-26F3-4D8A-9A30-59D841529605}" type="presParOf" srcId="{F376D226-5C70-4FFD-861F-B4325F47D6F9}" destId="{23A88DA9-1F67-4F1A-A1D5-E03BBBFFEAA1}" srcOrd="2" destOrd="0" presId="urn:microsoft.com/office/officeart/2008/layout/AlternatingPictureBlocks"/>
    <dgm:cxn modelId="{7BF5632A-DE78-49E7-9CBD-B6ECA8E12513}" type="presParOf" srcId="{23A88DA9-1F67-4F1A-A1D5-E03BBBFFEAA1}" destId="{ABD51C1B-E047-4FE2-A073-FB1D1006308C}" srcOrd="0" destOrd="0" presId="urn:microsoft.com/office/officeart/2008/layout/AlternatingPictureBlocks"/>
    <dgm:cxn modelId="{197276C5-E306-4096-98EE-817748A6EED8}" type="presParOf" srcId="{23A88DA9-1F67-4F1A-A1D5-E03BBBFFEAA1}" destId="{4385C76B-A1E6-4807-BC7A-8336591397CA}" srcOrd="1" destOrd="0" presId="urn:microsoft.com/office/officeart/2008/layout/AlternatingPictureBlocks"/>
    <dgm:cxn modelId="{D4F24BEA-A4B3-4DB6-9F0B-90B29CB512F8}" type="presParOf" srcId="{F376D226-5C70-4FFD-861F-B4325F47D6F9}" destId="{EF59F4DC-6F30-492B-AA7D-00E8F2A553EB}" srcOrd="3" destOrd="0" presId="urn:microsoft.com/office/officeart/2008/layout/AlternatingPictureBlocks"/>
    <dgm:cxn modelId="{491A2B2C-C647-40CD-B29A-A9F573F72ABC}" type="presParOf" srcId="{F376D226-5C70-4FFD-861F-B4325F47D6F9}" destId="{1B72420F-4990-4F67-8BC2-46CCBD2CF38D}" srcOrd="4" destOrd="0" presId="urn:microsoft.com/office/officeart/2008/layout/AlternatingPictureBlocks"/>
    <dgm:cxn modelId="{66EDA886-C34A-44B5-8D28-A0DCBC49E834}" type="presParOf" srcId="{1B72420F-4990-4F67-8BC2-46CCBD2CF38D}" destId="{79D93E33-C4BD-442B-B765-4D20E70CBB76}" srcOrd="0" destOrd="0" presId="urn:microsoft.com/office/officeart/2008/layout/AlternatingPictureBlocks"/>
    <dgm:cxn modelId="{A4C69CF4-231A-4CFA-B4B6-B3E46A86DE16}" type="presParOf" srcId="{1B72420F-4990-4F67-8BC2-46CCBD2CF38D}" destId="{D3F81678-C3BE-4C0A-AC6E-BE212D7CF8C2}" srcOrd="1" destOrd="0" presId="urn:microsoft.com/office/officeart/2008/layout/AlternatingPictureBlocks"/>
    <dgm:cxn modelId="{3DE4A007-EE1E-4FBA-BBB7-45BE5615E891}" type="presParOf" srcId="{F376D226-5C70-4FFD-861F-B4325F47D6F9}" destId="{116B425F-19EB-4EFF-8B40-69130229D16E}" srcOrd="5" destOrd="0" presId="urn:microsoft.com/office/officeart/2008/layout/AlternatingPictureBlocks"/>
    <dgm:cxn modelId="{439BF13F-6258-4916-888C-047DA000C899}" type="presParOf" srcId="{F376D226-5C70-4FFD-861F-B4325F47D6F9}" destId="{1DEA440B-7FAA-462E-9B41-D5BC4C3469D2}" srcOrd="6" destOrd="0" presId="urn:microsoft.com/office/officeart/2008/layout/AlternatingPictureBlocks"/>
    <dgm:cxn modelId="{013AD1FD-DCFA-4395-965B-920DFA55FFED}" type="presParOf" srcId="{1DEA440B-7FAA-462E-9B41-D5BC4C3469D2}" destId="{A95BFAD1-0892-44FE-B9C0-B0BCD8A4AE8D}" srcOrd="0" destOrd="0" presId="urn:microsoft.com/office/officeart/2008/layout/AlternatingPictureBlocks"/>
    <dgm:cxn modelId="{83E81D51-BBDE-4D28-81B2-B0808DAAAFBB}" type="presParOf" srcId="{1DEA440B-7FAA-462E-9B41-D5BC4C3469D2}" destId="{1C0716F0-0BF8-4848-BD3D-B298689D4E29}"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FE762-2320-4EA8-BD3D-82A2E131FE4A}">
      <dsp:nvSpPr>
        <dsp:cNvPr id="0" name=""/>
        <dsp:cNvSpPr/>
      </dsp:nvSpPr>
      <dsp:spPr>
        <a:xfrm>
          <a:off x="0" y="31644"/>
          <a:ext cx="3939688" cy="779219"/>
        </a:xfrm>
        <a:prstGeom prst="roundRect">
          <a:avLst/>
        </a:prstGeom>
        <a:solidFill>
          <a:srgbClr val="302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a:t>gain experience and insights through practical work</a:t>
          </a:r>
        </a:p>
      </dsp:txBody>
      <dsp:txXfrm>
        <a:off x="38038" y="69682"/>
        <a:ext cx="3863612" cy="703143"/>
      </dsp:txXfrm>
    </dsp:sp>
    <dsp:sp modelId="{85BF41FE-428F-4755-BA3F-5361EF0FE456}">
      <dsp:nvSpPr>
        <dsp:cNvPr id="0" name=""/>
        <dsp:cNvSpPr/>
      </dsp:nvSpPr>
      <dsp:spPr>
        <a:xfrm>
          <a:off x="0" y="862704"/>
          <a:ext cx="3939688" cy="779219"/>
        </a:xfrm>
        <a:prstGeom prst="roundRect">
          <a:avLst/>
        </a:prstGeom>
        <a:solidFill>
          <a:srgbClr val="509C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a:t>implement knowledge in real world cases</a:t>
          </a:r>
        </a:p>
      </dsp:txBody>
      <dsp:txXfrm>
        <a:off x="38038" y="900742"/>
        <a:ext cx="3863612" cy="703143"/>
      </dsp:txXfrm>
    </dsp:sp>
    <dsp:sp modelId="{3B82B9FF-C3E4-4632-AD81-920FA2C41769}">
      <dsp:nvSpPr>
        <dsp:cNvPr id="0" name=""/>
        <dsp:cNvSpPr/>
      </dsp:nvSpPr>
      <dsp:spPr>
        <a:xfrm>
          <a:off x="0" y="1693764"/>
          <a:ext cx="3939688" cy="779219"/>
        </a:xfrm>
        <a:prstGeom prst="roundRect">
          <a:avLst/>
        </a:prstGeom>
        <a:solidFill>
          <a:srgbClr val="302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a:t>employ and develop new skills and abilities</a:t>
          </a:r>
        </a:p>
      </dsp:txBody>
      <dsp:txXfrm>
        <a:off x="38038" y="1731802"/>
        <a:ext cx="3863612" cy="703143"/>
      </dsp:txXfrm>
    </dsp:sp>
    <dsp:sp modelId="{A3DFE512-8886-45CA-BC06-61F2C0429A8C}">
      <dsp:nvSpPr>
        <dsp:cNvPr id="0" name=""/>
        <dsp:cNvSpPr/>
      </dsp:nvSpPr>
      <dsp:spPr>
        <a:xfrm>
          <a:off x="0" y="2524823"/>
          <a:ext cx="3939688" cy="779219"/>
        </a:xfrm>
        <a:prstGeom prst="roundRect">
          <a:avLst/>
        </a:prstGeom>
        <a:solidFill>
          <a:srgbClr val="509C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a:t>experiment, translate knowledge and skills to achieve set goals</a:t>
          </a:r>
        </a:p>
      </dsp:txBody>
      <dsp:txXfrm>
        <a:off x="38038" y="2562861"/>
        <a:ext cx="3863612" cy="703143"/>
      </dsp:txXfrm>
    </dsp:sp>
    <dsp:sp modelId="{FA879099-D8CA-42B1-B243-3FE4F19900B3}">
      <dsp:nvSpPr>
        <dsp:cNvPr id="0" name=""/>
        <dsp:cNvSpPr/>
      </dsp:nvSpPr>
      <dsp:spPr>
        <a:xfrm>
          <a:off x="0" y="3355884"/>
          <a:ext cx="3939688" cy="779219"/>
        </a:xfrm>
        <a:prstGeom prst="roundRect">
          <a:avLst/>
        </a:prstGeom>
        <a:solidFill>
          <a:srgbClr val="302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a:t>cultivate a professional network and engage outside</a:t>
          </a:r>
        </a:p>
      </dsp:txBody>
      <dsp:txXfrm>
        <a:off x="38038" y="3393922"/>
        <a:ext cx="3863612" cy="703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0F52E-1E35-4E13-99E2-9E5EAA31CC08}">
      <dsp:nvSpPr>
        <dsp:cNvPr id="0" name=""/>
        <dsp:cNvSpPr/>
      </dsp:nvSpPr>
      <dsp:spPr>
        <a:xfrm>
          <a:off x="0" y="793877"/>
          <a:ext cx="5923259" cy="437580"/>
        </a:xfrm>
        <a:prstGeom prst="roundRect">
          <a:avLst/>
        </a:prstGeom>
        <a:solidFill>
          <a:srgbClr val="302878"/>
        </a:solidFill>
        <a:ln w="12700" cap="flat" cmpd="sng" algn="ctr">
          <a:solidFill>
            <a:srgbClr val="509C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gain experience and insights through practical work</a:t>
          </a:r>
        </a:p>
      </dsp:txBody>
      <dsp:txXfrm>
        <a:off x="21361" y="815238"/>
        <a:ext cx="5880537" cy="394858"/>
      </dsp:txXfrm>
    </dsp:sp>
    <dsp:sp modelId="{466FFAB0-58AD-4B61-97CA-7DE21F4C4141}">
      <dsp:nvSpPr>
        <dsp:cNvPr id="0" name=""/>
        <dsp:cNvSpPr/>
      </dsp:nvSpPr>
      <dsp:spPr>
        <a:xfrm>
          <a:off x="0" y="1280417"/>
          <a:ext cx="5923259" cy="437580"/>
        </a:xfrm>
        <a:prstGeom prst="roundRect">
          <a:avLst/>
        </a:prstGeom>
        <a:solidFill>
          <a:srgbClr val="509CCD"/>
        </a:solidFill>
        <a:ln w="12700" cap="flat" cmpd="sng" algn="ctr">
          <a:solidFill>
            <a:srgbClr val="509C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implement knowledge in real world cases</a:t>
          </a:r>
        </a:p>
      </dsp:txBody>
      <dsp:txXfrm>
        <a:off x="21361" y="1301778"/>
        <a:ext cx="5880537" cy="394858"/>
      </dsp:txXfrm>
    </dsp:sp>
    <dsp:sp modelId="{5987A3F6-371A-4252-BDB8-76D2C582304D}">
      <dsp:nvSpPr>
        <dsp:cNvPr id="0" name=""/>
        <dsp:cNvSpPr/>
      </dsp:nvSpPr>
      <dsp:spPr>
        <a:xfrm>
          <a:off x="0" y="1766957"/>
          <a:ext cx="5923259" cy="437580"/>
        </a:xfrm>
        <a:prstGeom prst="roundRect">
          <a:avLst/>
        </a:prstGeom>
        <a:solidFill>
          <a:srgbClr val="302878"/>
        </a:solidFill>
        <a:ln w="12700" cap="flat" cmpd="sng" algn="ctr">
          <a:solidFill>
            <a:srgbClr val="509C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employ and develop new skills and abilities</a:t>
          </a:r>
        </a:p>
      </dsp:txBody>
      <dsp:txXfrm>
        <a:off x="21361" y="1788318"/>
        <a:ext cx="5880537" cy="394858"/>
      </dsp:txXfrm>
    </dsp:sp>
    <dsp:sp modelId="{9D2C55C3-575C-47C3-8F91-4E354A3CE610}">
      <dsp:nvSpPr>
        <dsp:cNvPr id="0" name=""/>
        <dsp:cNvSpPr/>
      </dsp:nvSpPr>
      <dsp:spPr>
        <a:xfrm>
          <a:off x="0" y="2253497"/>
          <a:ext cx="5923259" cy="437580"/>
        </a:xfrm>
        <a:prstGeom prst="roundRect">
          <a:avLst/>
        </a:prstGeom>
        <a:solidFill>
          <a:srgbClr val="509CCD"/>
        </a:solidFill>
        <a:ln w="12700" cap="flat" cmpd="sng" algn="ctr">
          <a:solidFill>
            <a:srgbClr val="509C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experiment, translate knowledge and skills to achieve set goals</a:t>
          </a:r>
        </a:p>
      </dsp:txBody>
      <dsp:txXfrm>
        <a:off x="21361" y="2274858"/>
        <a:ext cx="5880537" cy="394858"/>
      </dsp:txXfrm>
    </dsp:sp>
    <dsp:sp modelId="{5BB42896-983E-42AA-BA3F-FD3B82C786F9}">
      <dsp:nvSpPr>
        <dsp:cNvPr id="0" name=""/>
        <dsp:cNvSpPr/>
      </dsp:nvSpPr>
      <dsp:spPr>
        <a:xfrm>
          <a:off x="0" y="2740037"/>
          <a:ext cx="5923259" cy="437580"/>
        </a:xfrm>
        <a:prstGeom prst="roundRect">
          <a:avLst/>
        </a:prstGeom>
        <a:solidFill>
          <a:srgbClr val="302878"/>
        </a:solidFill>
        <a:ln w="12700" cap="flat" cmpd="sng" algn="ctr">
          <a:solidFill>
            <a:srgbClr val="509C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design and develop Master's Thesis research</a:t>
          </a:r>
        </a:p>
      </dsp:txBody>
      <dsp:txXfrm>
        <a:off x="21361" y="2761398"/>
        <a:ext cx="5880537" cy="394858"/>
      </dsp:txXfrm>
    </dsp:sp>
    <dsp:sp modelId="{85991D08-8B46-443C-AFFC-6E72CE94076F}">
      <dsp:nvSpPr>
        <dsp:cNvPr id="0" name=""/>
        <dsp:cNvSpPr/>
      </dsp:nvSpPr>
      <dsp:spPr>
        <a:xfrm>
          <a:off x="0" y="3226577"/>
          <a:ext cx="5923259" cy="437580"/>
        </a:xfrm>
        <a:prstGeom prst="roundRect">
          <a:avLst/>
        </a:prstGeom>
        <a:solidFill>
          <a:srgbClr val="509CCD"/>
        </a:solidFill>
        <a:ln w="12700" cap="flat" cmpd="sng" algn="ctr">
          <a:solidFill>
            <a:srgbClr val="509C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write Master's Thesis</a:t>
          </a:r>
        </a:p>
      </dsp:txBody>
      <dsp:txXfrm>
        <a:off x="21361" y="3247938"/>
        <a:ext cx="5880537" cy="394858"/>
      </dsp:txXfrm>
    </dsp:sp>
    <dsp:sp modelId="{A4072A52-A674-4285-B7B1-351BE677535A}">
      <dsp:nvSpPr>
        <dsp:cNvPr id="0" name=""/>
        <dsp:cNvSpPr/>
      </dsp:nvSpPr>
      <dsp:spPr>
        <a:xfrm>
          <a:off x="0" y="3713117"/>
          <a:ext cx="5923259" cy="437580"/>
        </a:xfrm>
        <a:prstGeom prst="roundRect">
          <a:avLst/>
        </a:prstGeom>
        <a:solidFill>
          <a:srgbClr val="302878"/>
        </a:solidFill>
        <a:ln w="12700" cap="flat" cmpd="sng" algn="ctr">
          <a:solidFill>
            <a:srgbClr val="509C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plan and draft a research publication jointly with supervisors</a:t>
          </a:r>
        </a:p>
      </dsp:txBody>
      <dsp:txXfrm>
        <a:off x="21361" y="3734478"/>
        <a:ext cx="5880537" cy="394858"/>
      </dsp:txXfrm>
    </dsp:sp>
    <dsp:sp modelId="{C4B81A08-8194-4D63-A98F-58D86359000D}">
      <dsp:nvSpPr>
        <dsp:cNvPr id="0" name=""/>
        <dsp:cNvSpPr/>
      </dsp:nvSpPr>
      <dsp:spPr>
        <a:xfrm>
          <a:off x="0" y="4199657"/>
          <a:ext cx="5923259" cy="437580"/>
        </a:xfrm>
        <a:prstGeom prst="roundRect">
          <a:avLst/>
        </a:prstGeom>
        <a:solidFill>
          <a:srgbClr val="509CCD"/>
        </a:solidFill>
        <a:ln w="12700" cap="flat" cmpd="sng" algn="ctr">
          <a:solidFill>
            <a:srgbClr val="509C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cultivate a professional network and engage outside</a:t>
          </a:r>
        </a:p>
      </dsp:txBody>
      <dsp:txXfrm>
        <a:off x="21361" y="4221018"/>
        <a:ext cx="5880537" cy="394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AB8B6-8E15-4E4B-9A33-361352C20EE6}">
      <dsp:nvSpPr>
        <dsp:cNvPr id="0" name=""/>
        <dsp:cNvSpPr/>
      </dsp:nvSpPr>
      <dsp:spPr>
        <a:xfrm>
          <a:off x="0" y="32427"/>
          <a:ext cx="10684927" cy="755820"/>
        </a:xfrm>
        <a:prstGeom prst="roundRect">
          <a:avLst/>
        </a:prstGeom>
        <a:solidFill>
          <a:srgbClr val="509C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The study programme is challenge- and research-driven, provides a broad range of academic analysis and scientific methods, and prepares students for a doctoral degree programme. </a:t>
          </a:r>
          <a:endParaRPr lang="en-US" sz="1900" kern="1200"/>
        </a:p>
      </dsp:txBody>
      <dsp:txXfrm>
        <a:off x="36896" y="69323"/>
        <a:ext cx="10611135" cy="682028"/>
      </dsp:txXfrm>
    </dsp:sp>
    <dsp:sp modelId="{3236899D-A305-4D71-B05E-86AA7FAE9C1A}">
      <dsp:nvSpPr>
        <dsp:cNvPr id="0" name=""/>
        <dsp:cNvSpPr/>
      </dsp:nvSpPr>
      <dsp:spPr>
        <a:xfrm>
          <a:off x="0" y="842968"/>
          <a:ext cx="10684927" cy="755820"/>
        </a:xfrm>
        <a:prstGeom prst="roundRect">
          <a:avLst/>
        </a:prstGeom>
        <a:solidFill>
          <a:srgbClr val="509CCD">
            <a:alpha val="7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It corresponds to International Standard Classification of Education (ISCED 2011): level 7, European Qualification Framework (EQF), and National Qualification Framework (NQR): level 7.</a:t>
          </a:r>
        </a:p>
      </dsp:txBody>
      <dsp:txXfrm>
        <a:off x="36896" y="879864"/>
        <a:ext cx="10611135" cy="682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6EBD6-7EE8-45F3-BA08-1F16260BE1E3}">
      <dsp:nvSpPr>
        <dsp:cNvPr id="0" name=""/>
        <dsp:cNvSpPr/>
      </dsp:nvSpPr>
      <dsp:spPr>
        <a:xfrm>
          <a:off x="2637376" y="1518"/>
          <a:ext cx="2279128" cy="899119"/>
        </a:xfrm>
        <a:prstGeom prst="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AT" sz="1300" kern="1200"/>
            <a:t>Stefan Lang</a:t>
          </a:r>
        </a:p>
        <a:p>
          <a:pPr marL="0" lvl="0" indent="0" algn="ctr" defTabSz="577850">
            <a:lnSpc>
              <a:spcPct val="90000"/>
            </a:lnSpc>
            <a:spcBef>
              <a:spcPct val="0"/>
            </a:spcBef>
            <a:spcAft>
              <a:spcPct val="35000"/>
            </a:spcAft>
            <a:buNone/>
          </a:pPr>
          <a:r>
            <a:rPr lang="de-AT" sz="1300" b="1" kern="1200"/>
            <a:t>Joint Programme Coordinator </a:t>
          </a:r>
          <a:br>
            <a:rPr lang="de-AT" sz="1300" b="1" kern="1200"/>
          </a:br>
          <a:r>
            <a:rPr lang="de-AT" sz="1300" b="1" kern="1200"/>
            <a:t>&amp; Academic Lead</a:t>
          </a:r>
        </a:p>
      </dsp:txBody>
      <dsp:txXfrm>
        <a:off x="2637376" y="1518"/>
        <a:ext cx="2279128" cy="899119"/>
      </dsp:txXfrm>
    </dsp:sp>
    <dsp:sp modelId="{C12EB9D6-DD73-4CEE-934D-0201FFF22EEB}">
      <dsp:nvSpPr>
        <dsp:cNvPr id="0" name=""/>
        <dsp:cNvSpPr/>
      </dsp:nvSpPr>
      <dsp:spPr>
        <a:xfrm>
          <a:off x="1662201" y="1518"/>
          <a:ext cx="890128" cy="899119"/>
        </a:xfrm>
        <a:prstGeom prst="rect">
          <a:avLst/>
        </a:prstGeom>
        <a:blipFill>
          <a:blip xmlns:r="http://schemas.openxmlformats.org/officeDocument/2006/relationships" r:embed="rId1"/>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51C1B-E047-4FE2-A073-FB1D1006308C}">
      <dsp:nvSpPr>
        <dsp:cNvPr id="0" name=""/>
        <dsp:cNvSpPr/>
      </dsp:nvSpPr>
      <dsp:spPr>
        <a:xfrm>
          <a:off x="1734995" y="1048992"/>
          <a:ext cx="1987952" cy="899119"/>
        </a:xfrm>
        <a:prstGeom prst="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AT" sz="1300" b="0" i="0" kern="1200"/>
            <a:t>Barbara Schernthanner-Hofer</a:t>
          </a:r>
        </a:p>
        <a:p>
          <a:pPr marL="0" lvl="0" indent="0" algn="ctr" defTabSz="577850">
            <a:lnSpc>
              <a:spcPct val="90000"/>
            </a:lnSpc>
            <a:spcBef>
              <a:spcPct val="0"/>
            </a:spcBef>
            <a:spcAft>
              <a:spcPct val="35000"/>
            </a:spcAft>
            <a:buNone/>
          </a:pPr>
          <a:r>
            <a:rPr lang="de-AT" sz="1300" b="1" i="0" kern="1200"/>
            <a:t>Programme Board</a:t>
          </a:r>
          <a:endParaRPr lang="de-AT" sz="1300" b="1" kern="1200"/>
        </a:p>
      </dsp:txBody>
      <dsp:txXfrm>
        <a:off x="1734995" y="1048992"/>
        <a:ext cx="1987952" cy="899119"/>
      </dsp:txXfrm>
    </dsp:sp>
    <dsp:sp modelId="{4385C76B-A1E6-4807-BC7A-8336591397CA}">
      <dsp:nvSpPr>
        <dsp:cNvPr id="0" name=""/>
        <dsp:cNvSpPr/>
      </dsp:nvSpPr>
      <dsp:spPr>
        <a:xfrm>
          <a:off x="3811961" y="1048992"/>
          <a:ext cx="890128" cy="899119"/>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D93E33-C4BD-442B-B765-4D20E70CBB76}">
      <dsp:nvSpPr>
        <dsp:cNvPr id="0" name=""/>
        <dsp:cNvSpPr/>
      </dsp:nvSpPr>
      <dsp:spPr>
        <a:xfrm>
          <a:off x="2714136" y="2096466"/>
          <a:ext cx="1987952" cy="899119"/>
        </a:xfrm>
        <a:prstGeom prst="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AT" sz="1300" kern="1200"/>
            <a:t>Dirk Tiede</a:t>
          </a:r>
        </a:p>
        <a:p>
          <a:pPr marL="0" lvl="0" indent="0" algn="ctr" defTabSz="577850">
            <a:lnSpc>
              <a:spcPct val="90000"/>
            </a:lnSpc>
            <a:spcBef>
              <a:spcPct val="0"/>
            </a:spcBef>
            <a:spcAft>
              <a:spcPct val="35000"/>
            </a:spcAft>
            <a:buNone/>
          </a:pPr>
          <a:r>
            <a:rPr lang="de-AT" sz="1300" b="1" kern="1200"/>
            <a:t>Programme Board</a:t>
          </a:r>
        </a:p>
      </dsp:txBody>
      <dsp:txXfrm>
        <a:off x="2714136" y="2096466"/>
        <a:ext cx="1987952" cy="899119"/>
      </dsp:txXfrm>
    </dsp:sp>
    <dsp:sp modelId="{D3F81678-C3BE-4C0A-AC6E-BE212D7CF8C2}">
      <dsp:nvSpPr>
        <dsp:cNvPr id="0" name=""/>
        <dsp:cNvSpPr/>
      </dsp:nvSpPr>
      <dsp:spPr>
        <a:xfrm>
          <a:off x="1734995" y="2096466"/>
          <a:ext cx="890128" cy="899119"/>
        </a:xfrm>
        <a:prstGeom prst="rect">
          <a:avLst/>
        </a:prstGeom>
        <a:blipFill>
          <a:blip xmlns:r="http://schemas.openxmlformats.org/officeDocument/2006/relationships" r:embed="rId3"/>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5BFAD1-0892-44FE-B9C0-B0BCD8A4AE8D}">
      <dsp:nvSpPr>
        <dsp:cNvPr id="0" name=""/>
        <dsp:cNvSpPr/>
      </dsp:nvSpPr>
      <dsp:spPr>
        <a:xfrm>
          <a:off x="1734995" y="3143940"/>
          <a:ext cx="1987952" cy="899119"/>
        </a:xfrm>
        <a:prstGeom prst="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AT" sz="1300" kern="1200"/>
            <a:t>Barbara Brunner-Maresch</a:t>
          </a:r>
        </a:p>
        <a:p>
          <a:pPr marL="0" lvl="0" indent="0" algn="ctr" defTabSz="577850">
            <a:lnSpc>
              <a:spcPct val="90000"/>
            </a:lnSpc>
            <a:spcBef>
              <a:spcPct val="0"/>
            </a:spcBef>
            <a:spcAft>
              <a:spcPct val="35000"/>
            </a:spcAft>
            <a:buNone/>
          </a:pPr>
          <a:r>
            <a:rPr lang="de-AT" sz="1300" b="1" kern="1200"/>
            <a:t>Project Management &amp; Student support</a:t>
          </a:r>
        </a:p>
      </dsp:txBody>
      <dsp:txXfrm>
        <a:off x="1734995" y="3143940"/>
        <a:ext cx="1987952" cy="899119"/>
      </dsp:txXfrm>
    </dsp:sp>
    <dsp:sp modelId="{1C0716F0-0BF8-4848-BD3D-B298689D4E29}">
      <dsp:nvSpPr>
        <dsp:cNvPr id="0" name=""/>
        <dsp:cNvSpPr/>
      </dsp:nvSpPr>
      <dsp:spPr>
        <a:xfrm>
          <a:off x="3811961" y="3143940"/>
          <a:ext cx="890128" cy="899119"/>
        </a:xfrm>
        <a:prstGeom prst="rect">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6EBD6-7EE8-45F3-BA08-1F16260BE1E3}">
      <dsp:nvSpPr>
        <dsp:cNvPr id="0" name=""/>
        <dsp:cNvSpPr/>
      </dsp:nvSpPr>
      <dsp:spPr>
        <a:xfrm>
          <a:off x="2714136" y="1518"/>
          <a:ext cx="1987952" cy="899119"/>
        </a:xfrm>
        <a:prstGeom prst="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a:t>Vít Vozenílek </a:t>
          </a:r>
        </a:p>
        <a:p>
          <a:pPr marL="0" lvl="0" indent="0" algn="ctr" defTabSz="666750">
            <a:lnSpc>
              <a:spcPct val="90000"/>
            </a:lnSpc>
            <a:spcBef>
              <a:spcPct val="0"/>
            </a:spcBef>
            <a:spcAft>
              <a:spcPct val="35000"/>
            </a:spcAft>
            <a:buNone/>
          </a:pPr>
          <a:r>
            <a:rPr lang="de-AT" sz="1500" b="1" kern="1200"/>
            <a:t>Programme &amp; Selection Committe Chair</a:t>
          </a:r>
        </a:p>
      </dsp:txBody>
      <dsp:txXfrm>
        <a:off x="2714136" y="1518"/>
        <a:ext cx="1987952" cy="899119"/>
      </dsp:txXfrm>
    </dsp:sp>
    <dsp:sp modelId="{C12EB9D6-DD73-4CEE-934D-0201FFF22EEB}">
      <dsp:nvSpPr>
        <dsp:cNvPr id="0" name=""/>
        <dsp:cNvSpPr/>
      </dsp:nvSpPr>
      <dsp:spPr>
        <a:xfrm>
          <a:off x="1734995" y="1518"/>
          <a:ext cx="890128" cy="89911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51C1B-E047-4FE2-A073-FB1D1006308C}">
      <dsp:nvSpPr>
        <dsp:cNvPr id="0" name=""/>
        <dsp:cNvSpPr/>
      </dsp:nvSpPr>
      <dsp:spPr>
        <a:xfrm>
          <a:off x="1734995" y="1048992"/>
          <a:ext cx="1987952" cy="899119"/>
        </a:xfrm>
        <a:prstGeom prst="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b="0" i="0" kern="1200"/>
            <a:t>Alena </a:t>
          </a:r>
          <a:r>
            <a:rPr lang="de-AT" sz="1500" kern="1200"/>
            <a:t>Vondráková</a:t>
          </a:r>
          <a:endParaRPr lang="de-AT" sz="1500" b="0" i="0" kern="1200"/>
        </a:p>
        <a:p>
          <a:pPr marL="0" lvl="0" indent="0" algn="ctr" defTabSz="666750">
            <a:lnSpc>
              <a:spcPct val="90000"/>
            </a:lnSpc>
            <a:spcBef>
              <a:spcPct val="0"/>
            </a:spcBef>
            <a:spcAft>
              <a:spcPct val="35000"/>
            </a:spcAft>
            <a:buNone/>
          </a:pPr>
          <a:r>
            <a:rPr lang="de-AT" sz="1500" b="1" i="0" kern="1200"/>
            <a:t>Programme Board</a:t>
          </a:r>
          <a:endParaRPr lang="de-AT" sz="1500" b="1" kern="1200"/>
        </a:p>
      </dsp:txBody>
      <dsp:txXfrm>
        <a:off x="1734995" y="1048992"/>
        <a:ext cx="1987952" cy="899119"/>
      </dsp:txXfrm>
    </dsp:sp>
    <dsp:sp modelId="{4385C76B-A1E6-4807-BC7A-8336591397CA}">
      <dsp:nvSpPr>
        <dsp:cNvPr id="0" name=""/>
        <dsp:cNvSpPr/>
      </dsp:nvSpPr>
      <dsp:spPr>
        <a:xfrm>
          <a:off x="3811961" y="1048992"/>
          <a:ext cx="890128" cy="899119"/>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D93E33-C4BD-442B-B765-4D20E70CBB76}">
      <dsp:nvSpPr>
        <dsp:cNvPr id="0" name=""/>
        <dsp:cNvSpPr/>
      </dsp:nvSpPr>
      <dsp:spPr>
        <a:xfrm>
          <a:off x="2714136" y="2096466"/>
          <a:ext cx="1987952" cy="899119"/>
        </a:xfrm>
        <a:prstGeom prst="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a:t>Dana </a:t>
          </a:r>
          <a:r>
            <a:rPr lang="de-AT" sz="1500" b="0" i="0" kern="1200"/>
            <a:t>Gronychová</a:t>
          </a:r>
          <a:endParaRPr lang="de-AT" sz="1500" kern="1200"/>
        </a:p>
        <a:p>
          <a:pPr marL="0" lvl="0" indent="0" algn="ctr" defTabSz="666750">
            <a:lnSpc>
              <a:spcPct val="90000"/>
            </a:lnSpc>
            <a:spcBef>
              <a:spcPct val="0"/>
            </a:spcBef>
            <a:spcAft>
              <a:spcPct val="35000"/>
            </a:spcAft>
            <a:buNone/>
          </a:pPr>
          <a:r>
            <a:rPr lang="de-AT" sz="1500" b="1" i="0" kern="1200"/>
            <a:t>Coordinator of International Mobility</a:t>
          </a:r>
          <a:endParaRPr lang="de-AT" sz="1500" b="1" kern="1200"/>
        </a:p>
      </dsp:txBody>
      <dsp:txXfrm>
        <a:off x="2714136" y="2096466"/>
        <a:ext cx="1987952" cy="899119"/>
      </dsp:txXfrm>
    </dsp:sp>
    <dsp:sp modelId="{D3F81678-C3BE-4C0A-AC6E-BE212D7CF8C2}">
      <dsp:nvSpPr>
        <dsp:cNvPr id="0" name=""/>
        <dsp:cNvSpPr/>
      </dsp:nvSpPr>
      <dsp:spPr>
        <a:xfrm>
          <a:off x="1734995" y="2096466"/>
          <a:ext cx="890128" cy="899119"/>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5BFAD1-0892-44FE-B9C0-B0BCD8A4AE8D}">
      <dsp:nvSpPr>
        <dsp:cNvPr id="0" name=""/>
        <dsp:cNvSpPr/>
      </dsp:nvSpPr>
      <dsp:spPr>
        <a:xfrm>
          <a:off x="1734995" y="3143940"/>
          <a:ext cx="1987952" cy="899119"/>
        </a:xfrm>
        <a:prstGeom prst="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AT" sz="1500" kern="1200"/>
            <a:t>Jakub </a:t>
          </a:r>
          <a:r>
            <a:rPr lang="en-US" sz="1500" kern="1200"/>
            <a:t>Koníček</a:t>
          </a:r>
          <a:endParaRPr lang="de-AT" sz="1500" kern="1200"/>
        </a:p>
        <a:p>
          <a:pPr marL="0" lvl="0" indent="0" algn="ctr" defTabSz="666750">
            <a:lnSpc>
              <a:spcPct val="90000"/>
            </a:lnSpc>
            <a:spcBef>
              <a:spcPct val="0"/>
            </a:spcBef>
            <a:spcAft>
              <a:spcPct val="35000"/>
            </a:spcAft>
            <a:buNone/>
          </a:pPr>
          <a:r>
            <a:rPr lang="de-AT" sz="1500" b="1" kern="1200"/>
            <a:t>Student support</a:t>
          </a:r>
        </a:p>
      </dsp:txBody>
      <dsp:txXfrm>
        <a:off x="1734995" y="3143940"/>
        <a:ext cx="1987952" cy="899119"/>
      </dsp:txXfrm>
    </dsp:sp>
    <dsp:sp modelId="{1C0716F0-0BF8-4848-BD3D-B298689D4E29}">
      <dsp:nvSpPr>
        <dsp:cNvPr id="0" name=""/>
        <dsp:cNvSpPr/>
      </dsp:nvSpPr>
      <dsp:spPr>
        <a:xfrm>
          <a:off x="3811961" y="3143940"/>
          <a:ext cx="890128" cy="899119"/>
        </a:xfrm>
        <a:prstGeom prst="rect">
          <a:avLst/>
        </a:prstGeom>
        <a:blipFill>
          <a:blip xmlns:r="http://schemas.openxmlformats.org/officeDocument/2006/relationships" r:embed="rId5"/>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6EBD6-7EE8-45F3-BA08-1F16260BE1E3}">
      <dsp:nvSpPr>
        <dsp:cNvPr id="0" name=""/>
        <dsp:cNvSpPr/>
      </dsp:nvSpPr>
      <dsp:spPr>
        <a:xfrm>
          <a:off x="2714136" y="1518"/>
          <a:ext cx="1987952" cy="899119"/>
        </a:xfrm>
        <a:prstGeom prst="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AT" sz="1400" kern="1200"/>
            <a:t>Sébastien Lefèvre </a:t>
          </a:r>
          <a:r>
            <a:rPr lang="de-AT" sz="1500" b="1" kern="1200"/>
            <a:t>Programme &amp; Selection Committe Co-Chair</a:t>
          </a:r>
        </a:p>
      </dsp:txBody>
      <dsp:txXfrm>
        <a:off x="2714136" y="1518"/>
        <a:ext cx="1987952" cy="899119"/>
      </dsp:txXfrm>
    </dsp:sp>
    <dsp:sp modelId="{C12EB9D6-DD73-4CEE-934D-0201FFF22EEB}">
      <dsp:nvSpPr>
        <dsp:cNvPr id="0" name=""/>
        <dsp:cNvSpPr/>
      </dsp:nvSpPr>
      <dsp:spPr>
        <a:xfrm>
          <a:off x="1734995" y="1518"/>
          <a:ext cx="890128" cy="89911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51C1B-E047-4FE2-A073-FB1D1006308C}">
      <dsp:nvSpPr>
        <dsp:cNvPr id="0" name=""/>
        <dsp:cNvSpPr/>
      </dsp:nvSpPr>
      <dsp:spPr>
        <a:xfrm>
          <a:off x="1734995" y="1048992"/>
          <a:ext cx="1987952" cy="899119"/>
        </a:xfrm>
        <a:prstGeom prst="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AT" sz="1400" b="0" i="0" kern="1200"/>
            <a:t>Charlotte Pelletier</a:t>
          </a:r>
        </a:p>
        <a:p>
          <a:pPr marL="0" lvl="0" indent="0" algn="ctr" defTabSz="622300">
            <a:lnSpc>
              <a:spcPct val="90000"/>
            </a:lnSpc>
            <a:spcBef>
              <a:spcPct val="0"/>
            </a:spcBef>
            <a:spcAft>
              <a:spcPct val="35000"/>
            </a:spcAft>
            <a:buNone/>
          </a:pPr>
          <a:r>
            <a:rPr lang="de-AT" sz="1500" b="1" i="0" kern="1200"/>
            <a:t>Programme Board</a:t>
          </a:r>
          <a:endParaRPr lang="de-AT" sz="1500" b="1" kern="1200"/>
        </a:p>
      </dsp:txBody>
      <dsp:txXfrm>
        <a:off x="1734995" y="1048992"/>
        <a:ext cx="1987952" cy="899119"/>
      </dsp:txXfrm>
    </dsp:sp>
    <dsp:sp modelId="{4385C76B-A1E6-4807-BC7A-8336591397CA}">
      <dsp:nvSpPr>
        <dsp:cNvPr id="0" name=""/>
        <dsp:cNvSpPr/>
      </dsp:nvSpPr>
      <dsp:spPr>
        <a:xfrm>
          <a:off x="3811961" y="1048992"/>
          <a:ext cx="890128" cy="899119"/>
        </a:xfrm>
        <a:prstGeom prst="rect">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D93E33-C4BD-442B-B765-4D20E70CBB76}">
      <dsp:nvSpPr>
        <dsp:cNvPr id="0" name=""/>
        <dsp:cNvSpPr/>
      </dsp:nvSpPr>
      <dsp:spPr>
        <a:xfrm>
          <a:off x="2714136" y="2096466"/>
          <a:ext cx="1987952" cy="899119"/>
        </a:xfrm>
        <a:prstGeom prst="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AT" sz="1600" b="0" i="0" kern="1200"/>
            <a:t>Sandra Vessier</a:t>
          </a:r>
        </a:p>
        <a:p>
          <a:pPr marL="0" lvl="0" indent="0" algn="ctr" defTabSz="711200">
            <a:lnSpc>
              <a:spcPct val="90000"/>
            </a:lnSpc>
            <a:spcBef>
              <a:spcPct val="0"/>
            </a:spcBef>
            <a:spcAft>
              <a:spcPct val="35000"/>
            </a:spcAft>
            <a:buNone/>
          </a:pPr>
          <a:r>
            <a:rPr lang="fr-FR" sz="1500" b="1" i="0" kern="1200"/>
            <a:t>Head of International Office</a:t>
          </a:r>
          <a:endParaRPr lang="de-AT" sz="1500" b="1" kern="1200"/>
        </a:p>
      </dsp:txBody>
      <dsp:txXfrm>
        <a:off x="2714136" y="2096466"/>
        <a:ext cx="1987952" cy="899119"/>
      </dsp:txXfrm>
    </dsp:sp>
    <dsp:sp modelId="{D3F81678-C3BE-4C0A-AC6E-BE212D7CF8C2}">
      <dsp:nvSpPr>
        <dsp:cNvPr id="0" name=""/>
        <dsp:cNvSpPr/>
      </dsp:nvSpPr>
      <dsp:spPr>
        <a:xfrm>
          <a:off x="1734995" y="2096466"/>
          <a:ext cx="890128" cy="899119"/>
        </a:xfrm>
        <a:prstGeom prst="rect">
          <a:avLst/>
        </a:prstGeom>
        <a:blipFill>
          <a:blip xmlns:r="http://schemas.openxmlformats.org/officeDocument/2006/relationships" r:embed="rId3"/>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5BFAD1-0892-44FE-B9C0-B0BCD8A4AE8D}">
      <dsp:nvSpPr>
        <dsp:cNvPr id="0" name=""/>
        <dsp:cNvSpPr/>
      </dsp:nvSpPr>
      <dsp:spPr>
        <a:xfrm>
          <a:off x="1734995" y="3143940"/>
          <a:ext cx="1987952" cy="899119"/>
        </a:xfrm>
        <a:prstGeom prst="rect">
          <a:avLst/>
        </a:prstGeom>
        <a:noFill/>
        <a:ln w="9525" cap="flat" cmpd="sng" algn="ctr">
          <a:solidFill>
            <a:schemeClr val="accent1"/>
          </a:solidFill>
          <a:prstDash val="solid"/>
          <a:round/>
          <a:headEnd type="none" w="med" len="med"/>
          <a:tailEnd type="none" w="med" len="med"/>
        </a:ln>
        <a:effectLst/>
      </dsp:spPr>
      <dsp:style>
        <a:lnRef idx="0">
          <a:scrgbClr r="0" g="0" b="0"/>
        </a:lnRef>
        <a:fillRef idx="0">
          <a:scrgbClr r="0" g="0" b="0"/>
        </a:fillRef>
        <a:effectRef idx="0">
          <a:scrgbClr r="0" g="0" b="0"/>
        </a:effectRef>
        <a:fontRef idx="minor">
          <a:schemeClr val="accen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AT" sz="1400" kern="1200"/>
            <a:t>Pernelle Blaise </a:t>
          </a:r>
        </a:p>
        <a:p>
          <a:pPr marL="0" lvl="0" indent="0" algn="ctr" defTabSz="622300">
            <a:lnSpc>
              <a:spcPct val="90000"/>
            </a:lnSpc>
            <a:spcBef>
              <a:spcPct val="0"/>
            </a:spcBef>
            <a:spcAft>
              <a:spcPct val="35000"/>
            </a:spcAft>
            <a:buNone/>
          </a:pPr>
          <a:r>
            <a:rPr lang="de-AT" sz="1500" b="1" kern="1200"/>
            <a:t>Student support</a:t>
          </a:r>
        </a:p>
      </dsp:txBody>
      <dsp:txXfrm>
        <a:off x="1734995" y="3143940"/>
        <a:ext cx="1987952" cy="899119"/>
      </dsp:txXfrm>
    </dsp:sp>
    <dsp:sp modelId="{1C0716F0-0BF8-4848-BD3D-B298689D4E29}">
      <dsp:nvSpPr>
        <dsp:cNvPr id="0" name=""/>
        <dsp:cNvSpPr/>
      </dsp:nvSpPr>
      <dsp:spPr>
        <a:xfrm>
          <a:off x="3811961" y="3143940"/>
          <a:ext cx="890128" cy="89911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924A3-EC55-44DC-A262-D61CAD2F1E10}" type="datetimeFigureOut">
              <a:rPr lang="de-AT" smtClean="0"/>
              <a:t>20.02.2024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66CE3-EE14-4F6E-A1DE-8D8EA746D343}" type="slidenum">
              <a:rPr lang="de-AT" smtClean="0"/>
              <a:t>‹Nr.›</a:t>
            </a:fld>
            <a:endParaRPr lang="de-AT"/>
          </a:p>
        </p:txBody>
      </p:sp>
    </p:spTree>
    <p:extLst>
      <p:ext uri="{BB962C8B-B14F-4D97-AF65-F5344CB8AC3E}">
        <p14:creationId xmlns:p14="http://schemas.microsoft.com/office/powerpoint/2010/main" val="642584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5"/>
          </p:nvPr>
        </p:nvSpPr>
        <p:spPr/>
        <p:txBody>
          <a:bodyPr/>
          <a:lstStyle/>
          <a:p>
            <a:fld id="{B0D66CE3-EE14-4F6E-A1DE-8D8EA746D343}" type="slidenum">
              <a:rPr lang="de-AT" smtClean="0"/>
              <a:t>8</a:t>
            </a:fld>
            <a:endParaRPr lang="de-AT"/>
          </a:p>
        </p:txBody>
      </p:sp>
      <p:sp>
        <p:nvSpPr>
          <p:cNvPr id="5" name="Notizenplatzhalter 4">
            <a:extLst>
              <a:ext uri="{FF2B5EF4-FFF2-40B4-BE49-F238E27FC236}">
                <a16:creationId xmlns:a16="http://schemas.microsoft.com/office/drawing/2014/main" id="{34A9134D-9F4D-E54C-8D9E-8434FE96EF90}"/>
              </a:ext>
            </a:extLst>
          </p:cNvPr>
          <p:cNvSpPr txBox="1">
            <a:spLocks noGrp="1"/>
          </p:cNvSpPr>
          <p:nvPr>
            <p:ph type="body" idx="1"/>
          </p:nvPr>
        </p:nvSpPr>
        <p:spPr>
          <a:xfrm>
            <a:off x="685800" y="4400550"/>
            <a:ext cx="5486400" cy="2031325"/>
          </a:xfrm>
          <a:prstGeom prst="rect">
            <a:avLst/>
          </a:prstGeom>
          <a:noFill/>
        </p:spPr>
        <p:txBody>
          <a:bodyPr wrap="square">
            <a:spAutoFit/>
          </a:bodyPr>
          <a:lstStyle/>
          <a:p>
            <a:pPr marL="0" lvl="1" indent="0">
              <a:spcBef>
                <a:spcPts val="0"/>
              </a:spcBef>
              <a:buNone/>
            </a:pPr>
            <a:r>
              <a:rPr lang="en-GB" sz="1800">
                <a:latin typeface="Arial" panose="020B0604020202020204" pitchFamily="34" charset="0"/>
                <a:ea typeface="Times New Roman" panose="02020603050405020304" pitchFamily="18" charset="0"/>
                <a:cs typeface="Arial" panose="020B0604020202020204" pitchFamily="34" charset="0"/>
              </a:rPr>
              <a:t>- </a:t>
            </a:r>
            <a:r>
              <a:rPr lang="en-GB" sz="1800">
                <a:effectLst/>
                <a:latin typeface="Arial" panose="020B0604020202020204" pitchFamily="34" charset="0"/>
                <a:ea typeface="Times New Roman" panose="02020603050405020304" pitchFamily="18" charset="0"/>
                <a:cs typeface="Arial" panose="020B0604020202020204" pitchFamily="34" charset="0"/>
              </a:rPr>
              <a:t>provide the student with an integrative research focused work placement experience for the duration of a maximum of one semester</a:t>
            </a:r>
          </a:p>
          <a:p>
            <a:pPr marL="0" lvl="1" indent="0">
              <a:spcBef>
                <a:spcPts val="0"/>
              </a:spcBef>
              <a:buNone/>
            </a:pPr>
            <a:endParaRPr lang="en-GB" sz="1800">
              <a:latin typeface="Arial" panose="020B0604020202020204" pitchFamily="34" charset="0"/>
              <a:ea typeface="Times New Roman" panose="02020603050405020304" pitchFamily="18" charset="0"/>
              <a:cs typeface="Arial" panose="020B0604020202020204" pitchFamily="34" charset="0"/>
            </a:endParaRPr>
          </a:p>
          <a:p>
            <a:pPr marL="0" lvl="1" indent="0">
              <a:spcBef>
                <a:spcPts val="0"/>
              </a:spcBef>
              <a:buNone/>
            </a:pPr>
            <a:r>
              <a:rPr lang="en-GB" sz="1800">
                <a:effectLst/>
                <a:latin typeface="Arial" panose="020B0604020202020204" pitchFamily="34" charset="0"/>
                <a:ea typeface="Times New Roman" panose="02020603050405020304" pitchFamily="18" charset="0"/>
                <a:cs typeface="Arial" panose="020B0604020202020204" pitchFamily="34" charset="0"/>
              </a:rPr>
              <a:t>- this research shall lead to a Master’s Thesis jointly supervised by CDE faculty and a scientist working in the industry</a:t>
            </a:r>
            <a:endParaRPr lang="de-AT"/>
          </a:p>
        </p:txBody>
      </p:sp>
    </p:spTree>
    <p:extLst>
      <p:ext uri="{BB962C8B-B14F-4D97-AF65-F5344CB8AC3E}">
        <p14:creationId xmlns:p14="http://schemas.microsoft.com/office/powerpoint/2010/main" val="67256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GB" sz="1200">
                <a:latin typeface="Arial" panose="020B0604020202020204" pitchFamily="34" charset="0"/>
                <a:ea typeface="Times New Roman" panose="02020603050405020304" pitchFamily="18" charset="0"/>
                <a:cs typeface="Arial" panose="020B0604020202020204" pitchFamily="34" charset="0"/>
              </a:rPr>
              <a:t>Two complementary and increasingly converging sectors, Earth Observation and Geoinformation (EO*GI), by considering the needs for ‘Copernicus’ experts in the fields Space, Geo, Information aiming to reach beyond a technologist / analyst profile and extend from management to leadership. </a:t>
            </a:r>
          </a:p>
          <a:p>
            <a:pPr marL="0" indent="0">
              <a:buNone/>
            </a:pPr>
            <a:r>
              <a:rPr lang="en-GB" sz="1200">
                <a:latin typeface="Arial" panose="020B0604020202020204" pitchFamily="34" charset="0"/>
                <a:ea typeface="Times New Roman" panose="02020603050405020304" pitchFamily="18" charset="0"/>
                <a:cs typeface="Arial" panose="020B0604020202020204" pitchFamily="34" charset="0"/>
              </a:rPr>
              <a:t>The study programme covers all areas of geospatial data collection and data management, spatial analytics, communication of results and decision support, interaction with spatial information, as well as aspects of research management and excellent mastery of methodical and interpersonal skills. </a:t>
            </a:r>
          </a:p>
          <a:p>
            <a:pPr marL="0" indent="0">
              <a:buNone/>
            </a:pPr>
            <a:endParaRPr lang="en-GB" sz="1200">
              <a:latin typeface="Arial" panose="020B0604020202020204" pitchFamily="34" charset="0"/>
              <a:cs typeface="Arial" panose="020B0604020202020204" pitchFamily="34" charset="0"/>
            </a:endParaRPr>
          </a:p>
          <a:p>
            <a:pPr marL="0" indent="0">
              <a:buNone/>
            </a:pPr>
            <a:r>
              <a:rPr lang="en-US" sz="1200">
                <a:ea typeface="Times New Roman" panose="02020603050405020304" pitchFamily="18" charset="0"/>
              </a:rPr>
              <a:t>Alumni have </a:t>
            </a:r>
            <a:r>
              <a:rPr lang="en-US" sz="1200" b="1">
                <a:ea typeface="Times New Roman" panose="02020603050405020304" pitchFamily="18" charset="0"/>
              </a:rPr>
              <a:t>profound EO*GI application-oriented expertise </a:t>
            </a:r>
            <a:r>
              <a:rPr lang="en-US" sz="1200">
                <a:ea typeface="Times New Roman" panose="02020603050405020304" pitchFamily="18" charset="0"/>
              </a:rPr>
              <a:t>based on relevant theories &amp; methods. </a:t>
            </a:r>
          </a:p>
          <a:p>
            <a:pPr marL="0" indent="0">
              <a:buNone/>
            </a:pPr>
            <a:r>
              <a:rPr lang="en-US" sz="1200" b="1">
                <a:ea typeface="Times New Roman" panose="02020603050405020304" pitchFamily="18" charset="0"/>
              </a:rPr>
              <a:t>Specialized in Geovisualisation, Geocommunication </a:t>
            </a:r>
            <a:r>
              <a:rPr lang="en-US" sz="1200">
                <a:ea typeface="Times New Roman" panose="02020603050405020304" pitchFamily="18" charset="0"/>
              </a:rPr>
              <a:t>&amp; application development, including Cartography &amp; design, Web &amp; cognitive Cartography, 3D &amp; advanced visualisation methods.</a:t>
            </a:r>
          </a:p>
          <a:p>
            <a:pPr marL="0" indent="0">
              <a:buNone/>
            </a:pPr>
            <a:r>
              <a:rPr lang="en-US" sz="1200" b="1">
                <a:ea typeface="Times New Roman" panose="02020603050405020304" pitchFamily="18" charset="0"/>
              </a:rPr>
              <a:t>Specialized in </a:t>
            </a:r>
            <a:r>
              <a:rPr lang="en-US" sz="1200"/>
              <a:t>Computer Science/</a:t>
            </a:r>
            <a:r>
              <a:rPr lang="en-US" sz="1200" b="1"/>
              <a:t>GeoData Science </a:t>
            </a:r>
            <a:r>
              <a:rPr lang="en-US" sz="1200"/>
              <a:t>including computer vision</a:t>
            </a:r>
            <a:r>
              <a:rPr lang="en-US" sz="1200" b="1"/>
              <a:t>, </a:t>
            </a:r>
            <a:r>
              <a:rPr lang="en-US" sz="1200"/>
              <a:t>machine learning and big data with a focus on data analytics for Earth Observation</a:t>
            </a:r>
            <a:endParaRPr lang="de-AT" sz="1200"/>
          </a:p>
          <a:p>
            <a:endParaRPr lang="de-AT"/>
          </a:p>
        </p:txBody>
      </p:sp>
      <p:sp>
        <p:nvSpPr>
          <p:cNvPr id="4" name="Foliennummernplatzhalter 3"/>
          <p:cNvSpPr>
            <a:spLocks noGrp="1"/>
          </p:cNvSpPr>
          <p:nvPr>
            <p:ph type="sldNum" sz="quarter" idx="5"/>
          </p:nvPr>
        </p:nvSpPr>
        <p:spPr/>
        <p:txBody>
          <a:bodyPr/>
          <a:lstStyle/>
          <a:p>
            <a:fld id="{D8F11595-592E-4674-AD59-DFB626D37C38}" type="slidenum">
              <a:rPr lang="de-AT" smtClean="0"/>
              <a:t>9</a:t>
            </a:fld>
            <a:endParaRPr lang="de-AT"/>
          </a:p>
        </p:txBody>
      </p:sp>
    </p:spTree>
    <p:extLst>
      <p:ext uri="{BB962C8B-B14F-4D97-AF65-F5344CB8AC3E}">
        <p14:creationId xmlns:p14="http://schemas.microsoft.com/office/powerpoint/2010/main" val="170948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8F11595-592E-4674-AD59-DFB626D37C38}" type="slidenum">
              <a:rPr lang="de-AT" smtClean="0"/>
              <a:t>11</a:t>
            </a:fld>
            <a:endParaRPr lang="de-AT"/>
          </a:p>
        </p:txBody>
      </p:sp>
    </p:spTree>
    <p:extLst>
      <p:ext uri="{BB962C8B-B14F-4D97-AF65-F5344CB8AC3E}">
        <p14:creationId xmlns:p14="http://schemas.microsoft.com/office/powerpoint/2010/main" val="246897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8F11595-592E-4674-AD59-DFB626D37C38}" type="slidenum">
              <a:rPr lang="de-AT" smtClean="0"/>
              <a:t>12</a:t>
            </a:fld>
            <a:endParaRPr lang="de-AT"/>
          </a:p>
        </p:txBody>
      </p:sp>
    </p:spTree>
    <p:extLst>
      <p:ext uri="{BB962C8B-B14F-4D97-AF65-F5344CB8AC3E}">
        <p14:creationId xmlns:p14="http://schemas.microsoft.com/office/powerpoint/2010/main" val="17781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8F11595-592E-4674-AD59-DFB626D37C38}" type="slidenum">
              <a:rPr lang="de-AT" smtClean="0"/>
              <a:t>13</a:t>
            </a:fld>
            <a:endParaRPr lang="de-AT"/>
          </a:p>
        </p:txBody>
      </p:sp>
    </p:spTree>
    <p:extLst>
      <p:ext uri="{BB962C8B-B14F-4D97-AF65-F5344CB8AC3E}">
        <p14:creationId xmlns:p14="http://schemas.microsoft.com/office/powerpoint/2010/main" val="1300168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1E2DC3-20FD-4C54-9601-53E11599FB8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0ADEF183-02EB-4317-8B06-AF4CA92660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5" name="Fußzeilenplatzhalter 4">
            <a:extLst>
              <a:ext uri="{FF2B5EF4-FFF2-40B4-BE49-F238E27FC236}">
                <a16:creationId xmlns:a16="http://schemas.microsoft.com/office/drawing/2014/main" id="{CECE0635-34CA-450C-A117-FD19ABF6173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9CD579A-9E91-4278-B03C-A1DA16FEB35E}"/>
              </a:ext>
            </a:extLst>
          </p:cNvPr>
          <p:cNvSpPr>
            <a:spLocks noGrp="1"/>
          </p:cNvSpPr>
          <p:nvPr>
            <p:ph type="sldNum" sz="quarter" idx="12"/>
          </p:nvPr>
        </p:nvSpPr>
        <p:spPr>
          <a:xfrm>
            <a:off x="8610600" y="6356350"/>
            <a:ext cx="2743200" cy="365125"/>
          </a:xfrm>
          <a:prstGeom prst="rect">
            <a:avLst/>
          </a:prstGeom>
        </p:spPr>
        <p:txBody>
          <a:bodyPr/>
          <a:lstStyle/>
          <a:p>
            <a:fld id="{EB623221-7168-4D2D-84C2-DF39CF9D6FD3}" type="slidenum">
              <a:rPr lang="de-AT" smtClean="0"/>
              <a:t>‹Nr.›</a:t>
            </a:fld>
            <a:endParaRPr lang="de-AT"/>
          </a:p>
        </p:txBody>
      </p:sp>
    </p:spTree>
    <p:extLst>
      <p:ext uri="{BB962C8B-B14F-4D97-AF65-F5344CB8AC3E}">
        <p14:creationId xmlns:p14="http://schemas.microsoft.com/office/powerpoint/2010/main" val="67450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0F0F0-1A1E-4F9E-9D21-10E38A0D10DC}"/>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A348B3AC-3B2E-4E9D-A655-B8B50D46A8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1F39D8F-22D5-4A9A-AE10-9C10F0A8D1E7}"/>
              </a:ext>
            </a:extLst>
          </p:cNvPr>
          <p:cNvSpPr>
            <a:spLocks noGrp="1"/>
          </p:cNvSpPr>
          <p:nvPr>
            <p:ph type="dt" sz="half" idx="10"/>
          </p:nvPr>
        </p:nvSpPr>
        <p:spPr/>
        <p:txBody>
          <a:bodyPr/>
          <a:lstStyle/>
          <a:p>
            <a:fld id="{5328B499-D496-4D5C-BF12-61A1E7BFA8F6}" type="datetimeFigureOut">
              <a:rPr lang="de-AT" smtClean="0"/>
              <a:t>20.02.2024</a:t>
            </a:fld>
            <a:endParaRPr lang="de-AT"/>
          </a:p>
        </p:txBody>
      </p:sp>
      <p:sp>
        <p:nvSpPr>
          <p:cNvPr id="5" name="Fußzeilenplatzhalter 4">
            <a:extLst>
              <a:ext uri="{FF2B5EF4-FFF2-40B4-BE49-F238E27FC236}">
                <a16:creationId xmlns:a16="http://schemas.microsoft.com/office/drawing/2014/main" id="{1DA12F1D-14DA-4CEF-84B6-2D101331D9F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34147E-486C-4FB0-BD54-AEC1288DD796}"/>
              </a:ext>
            </a:extLst>
          </p:cNvPr>
          <p:cNvSpPr>
            <a:spLocks noGrp="1"/>
          </p:cNvSpPr>
          <p:nvPr>
            <p:ph type="sldNum" sz="quarter" idx="12"/>
          </p:nvPr>
        </p:nvSpPr>
        <p:spPr>
          <a:xfrm>
            <a:off x="8610600" y="6356350"/>
            <a:ext cx="2743200" cy="365125"/>
          </a:xfrm>
          <a:prstGeom prst="rect">
            <a:avLst/>
          </a:prstGeom>
        </p:spPr>
        <p:txBody>
          <a:bodyPr/>
          <a:lstStyle/>
          <a:p>
            <a:fld id="{EB623221-7168-4D2D-84C2-DF39CF9D6FD3}" type="slidenum">
              <a:rPr lang="de-AT" smtClean="0"/>
              <a:t>‹Nr.›</a:t>
            </a:fld>
            <a:endParaRPr lang="de-AT"/>
          </a:p>
        </p:txBody>
      </p:sp>
    </p:spTree>
    <p:extLst>
      <p:ext uri="{BB962C8B-B14F-4D97-AF65-F5344CB8AC3E}">
        <p14:creationId xmlns:p14="http://schemas.microsoft.com/office/powerpoint/2010/main" val="289716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BB133ED-5DB0-495A-A1B9-4566B43A7A5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BF9E20E-59EE-4D79-819C-A2F6E2A8813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2129F65-3506-4EC6-B17B-C60EDADD6825}"/>
              </a:ext>
            </a:extLst>
          </p:cNvPr>
          <p:cNvSpPr>
            <a:spLocks noGrp="1"/>
          </p:cNvSpPr>
          <p:nvPr>
            <p:ph type="dt" sz="half" idx="10"/>
          </p:nvPr>
        </p:nvSpPr>
        <p:spPr/>
        <p:txBody>
          <a:bodyPr/>
          <a:lstStyle/>
          <a:p>
            <a:fld id="{5328B499-D496-4D5C-BF12-61A1E7BFA8F6}" type="datetimeFigureOut">
              <a:rPr lang="de-AT" smtClean="0"/>
              <a:t>20.02.2024</a:t>
            </a:fld>
            <a:endParaRPr lang="de-AT"/>
          </a:p>
        </p:txBody>
      </p:sp>
      <p:sp>
        <p:nvSpPr>
          <p:cNvPr id="5" name="Fußzeilenplatzhalter 4">
            <a:extLst>
              <a:ext uri="{FF2B5EF4-FFF2-40B4-BE49-F238E27FC236}">
                <a16:creationId xmlns:a16="http://schemas.microsoft.com/office/drawing/2014/main" id="{B257EAB3-5D52-4B72-B5ED-D9A65AA7E43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2DF670A-7C24-48B4-A3E7-171D1E5F419A}"/>
              </a:ext>
            </a:extLst>
          </p:cNvPr>
          <p:cNvSpPr>
            <a:spLocks noGrp="1"/>
          </p:cNvSpPr>
          <p:nvPr>
            <p:ph type="sldNum" sz="quarter" idx="12"/>
          </p:nvPr>
        </p:nvSpPr>
        <p:spPr>
          <a:xfrm>
            <a:off x="8610600" y="6356350"/>
            <a:ext cx="2743200" cy="365125"/>
          </a:xfrm>
          <a:prstGeom prst="rect">
            <a:avLst/>
          </a:prstGeom>
        </p:spPr>
        <p:txBody>
          <a:bodyPr/>
          <a:lstStyle/>
          <a:p>
            <a:fld id="{EB623221-7168-4D2D-84C2-DF39CF9D6FD3}" type="slidenum">
              <a:rPr lang="de-AT" smtClean="0"/>
              <a:t>‹Nr.›</a:t>
            </a:fld>
            <a:endParaRPr lang="de-AT"/>
          </a:p>
        </p:txBody>
      </p:sp>
    </p:spTree>
    <p:extLst>
      <p:ext uri="{BB962C8B-B14F-4D97-AF65-F5344CB8AC3E}">
        <p14:creationId xmlns:p14="http://schemas.microsoft.com/office/powerpoint/2010/main" val="352703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7F9D6-BBF8-4C5B-A4BE-84EC9E7A9674}"/>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2246435A-8931-4D26-8A32-F7D3387D97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2C20373-28EC-4EBB-9304-26A436D0FAF5}"/>
              </a:ext>
            </a:extLst>
          </p:cNvPr>
          <p:cNvSpPr>
            <a:spLocks noGrp="1"/>
          </p:cNvSpPr>
          <p:nvPr>
            <p:ph type="dt" sz="half" idx="10"/>
          </p:nvPr>
        </p:nvSpPr>
        <p:spPr/>
        <p:txBody>
          <a:bodyPr/>
          <a:lstStyle/>
          <a:p>
            <a:fld id="{5328B499-D496-4D5C-BF12-61A1E7BFA8F6}" type="datetimeFigureOut">
              <a:rPr lang="de-AT" smtClean="0"/>
              <a:t>20.02.2024</a:t>
            </a:fld>
            <a:endParaRPr lang="de-AT"/>
          </a:p>
        </p:txBody>
      </p:sp>
      <p:sp>
        <p:nvSpPr>
          <p:cNvPr id="7" name="Fußzeilenplatzhalter 4">
            <a:extLst>
              <a:ext uri="{FF2B5EF4-FFF2-40B4-BE49-F238E27FC236}">
                <a16:creationId xmlns:a16="http://schemas.microsoft.com/office/drawing/2014/main" id="{66DEF746-C129-F973-3798-B0A08088C88C}"/>
              </a:ext>
            </a:extLst>
          </p:cNvPr>
          <p:cNvSpPr txBox="1">
            <a:spLocks/>
          </p:cNvSpPr>
          <p:nvPr userDrawn="1"/>
        </p:nvSpPr>
        <p:spPr>
          <a:xfrm>
            <a:off x="4209473" y="6393006"/>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a:t>Co-funded by the European Union</a:t>
            </a:r>
          </a:p>
        </p:txBody>
      </p:sp>
    </p:spTree>
    <p:extLst>
      <p:ext uri="{BB962C8B-B14F-4D97-AF65-F5344CB8AC3E}">
        <p14:creationId xmlns:p14="http://schemas.microsoft.com/office/powerpoint/2010/main" val="62599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1952F-504C-45AC-B86A-412BC0ADE62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CF43D1EC-5ABF-42D0-863C-E7949716F8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634500F-AD40-4293-8E8A-F4931DD71641}"/>
              </a:ext>
            </a:extLst>
          </p:cNvPr>
          <p:cNvSpPr>
            <a:spLocks noGrp="1"/>
          </p:cNvSpPr>
          <p:nvPr>
            <p:ph type="dt" sz="half" idx="10"/>
          </p:nvPr>
        </p:nvSpPr>
        <p:spPr/>
        <p:txBody>
          <a:bodyPr/>
          <a:lstStyle/>
          <a:p>
            <a:fld id="{5328B499-D496-4D5C-BF12-61A1E7BFA8F6}" type="datetimeFigureOut">
              <a:rPr lang="de-AT" smtClean="0"/>
              <a:t>20.02.2024</a:t>
            </a:fld>
            <a:endParaRPr lang="de-AT"/>
          </a:p>
        </p:txBody>
      </p:sp>
      <p:sp>
        <p:nvSpPr>
          <p:cNvPr id="5" name="Fußzeilenplatzhalter 4">
            <a:extLst>
              <a:ext uri="{FF2B5EF4-FFF2-40B4-BE49-F238E27FC236}">
                <a16:creationId xmlns:a16="http://schemas.microsoft.com/office/drawing/2014/main" id="{07039AE2-CB97-4D7B-8282-248539F84E7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C1DA81A-4256-4C71-BA77-B01A67942105}"/>
              </a:ext>
            </a:extLst>
          </p:cNvPr>
          <p:cNvSpPr>
            <a:spLocks noGrp="1"/>
          </p:cNvSpPr>
          <p:nvPr>
            <p:ph type="sldNum" sz="quarter" idx="12"/>
          </p:nvPr>
        </p:nvSpPr>
        <p:spPr>
          <a:xfrm>
            <a:off x="8610600" y="6356350"/>
            <a:ext cx="2743200" cy="365125"/>
          </a:xfrm>
          <a:prstGeom prst="rect">
            <a:avLst/>
          </a:prstGeom>
        </p:spPr>
        <p:txBody>
          <a:bodyPr/>
          <a:lstStyle/>
          <a:p>
            <a:fld id="{EB623221-7168-4D2D-84C2-DF39CF9D6FD3}" type="slidenum">
              <a:rPr lang="de-AT" smtClean="0"/>
              <a:t>‹Nr.›</a:t>
            </a:fld>
            <a:endParaRPr lang="de-AT"/>
          </a:p>
        </p:txBody>
      </p:sp>
    </p:spTree>
    <p:extLst>
      <p:ext uri="{BB962C8B-B14F-4D97-AF65-F5344CB8AC3E}">
        <p14:creationId xmlns:p14="http://schemas.microsoft.com/office/powerpoint/2010/main" val="372266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25599-1E36-426F-A9B9-5575474B90D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6651D63-7DC0-42CE-B4B3-4E4E4490DD8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BBADF7F9-33E2-4561-A07D-1F7609BC219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614823A6-6D1E-4690-80E6-75BE98029497}"/>
              </a:ext>
            </a:extLst>
          </p:cNvPr>
          <p:cNvSpPr>
            <a:spLocks noGrp="1"/>
          </p:cNvSpPr>
          <p:nvPr>
            <p:ph type="dt" sz="half" idx="10"/>
          </p:nvPr>
        </p:nvSpPr>
        <p:spPr/>
        <p:txBody>
          <a:bodyPr/>
          <a:lstStyle/>
          <a:p>
            <a:fld id="{5328B499-D496-4D5C-BF12-61A1E7BFA8F6}" type="datetimeFigureOut">
              <a:rPr lang="de-AT" smtClean="0"/>
              <a:t>20.02.2024</a:t>
            </a:fld>
            <a:endParaRPr lang="de-AT"/>
          </a:p>
        </p:txBody>
      </p:sp>
      <p:sp>
        <p:nvSpPr>
          <p:cNvPr id="6" name="Fußzeilenplatzhalter 5">
            <a:extLst>
              <a:ext uri="{FF2B5EF4-FFF2-40B4-BE49-F238E27FC236}">
                <a16:creationId xmlns:a16="http://schemas.microsoft.com/office/drawing/2014/main" id="{AC24D8C5-2414-4826-8632-6C3B6FE11B99}"/>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97447E9-4280-437A-A501-6F24F90CC60A}"/>
              </a:ext>
            </a:extLst>
          </p:cNvPr>
          <p:cNvSpPr>
            <a:spLocks noGrp="1"/>
          </p:cNvSpPr>
          <p:nvPr>
            <p:ph type="sldNum" sz="quarter" idx="12"/>
          </p:nvPr>
        </p:nvSpPr>
        <p:spPr>
          <a:xfrm>
            <a:off x="8610600" y="6356350"/>
            <a:ext cx="2743200" cy="365125"/>
          </a:xfrm>
          <a:prstGeom prst="rect">
            <a:avLst/>
          </a:prstGeom>
        </p:spPr>
        <p:txBody>
          <a:bodyPr/>
          <a:lstStyle/>
          <a:p>
            <a:fld id="{EB623221-7168-4D2D-84C2-DF39CF9D6FD3}" type="slidenum">
              <a:rPr lang="de-AT" smtClean="0"/>
              <a:t>‹Nr.›</a:t>
            </a:fld>
            <a:endParaRPr lang="de-AT"/>
          </a:p>
        </p:txBody>
      </p:sp>
    </p:spTree>
    <p:extLst>
      <p:ext uri="{BB962C8B-B14F-4D97-AF65-F5344CB8AC3E}">
        <p14:creationId xmlns:p14="http://schemas.microsoft.com/office/powerpoint/2010/main" val="68689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A6FFDB-1990-403D-BBF2-B28B8525191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0B4AEEE7-E7C0-4579-B6C8-19F3CA0E0A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329CDEC-11E4-4848-A762-00D6126B3F0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37105BE-FE90-4112-B64F-2F4890498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22DC1F1-C2D4-4854-9C91-278962016DC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762C253C-73A3-4BE3-A336-21772A7FF7DB}"/>
              </a:ext>
            </a:extLst>
          </p:cNvPr>
          <p:cNvSpPr>
            <a:spLocks noGrp="1"/>
          </p:cNvSpPr>
          <p:nvPr>
            <p:ph type="dt" sz="half" idx="10"/>
          </p:nvPr>
        </p:nvSpPr>
        <p:spPr/>
        <p:txBody>
          <a:bodyPr/>
          <a:lstStyle/>
          <a:p>
            <a:fld id="{5328B499-D496-4D5C-BF12-61A1E7BFA8F6}" type="datetimeFigureOut">
              <a:rPr lang="de-AT" smtClean="0"/>
              <a:t>20.02.2024</a:t>
            </a:fld>
            <a:endParaRPr lang="de-AT"/>
          </a:p>
        </p:txBody>
      </p:sp>
      <p:sp>
        <p:nvSpPr>
          <p:cNvPr id="8" name="Fußzeilenplatzhalter 7">
            <a:extLst>
              <a:ext uri="{FF2B5EF4-FFF2-40B4-BE49-F238E27FC236}">
                <a16:creationId xmlns:a16="http://schemas.microsoft.com/office/drawing/2014/main" id="{B52D9B48-5CE7-4E03-B031-AF6CE7933F51}"/>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7DD7271-DFA0-4CE2-81DD-70FB338088F2}"/>
              </a:ext>
            </a:extLst>
          </p:cNvPr>
          <p:cNvSpPr>
            <a:spLocks noGrp="1"/>
          </p:cNvSpPr>
          <p:nvPr>
            <p:ph type="sldNum" sz="quarter" idx="12"/>
          </p:nvPr>
        </p:nvSpPr>
        <p:spPr>
          <a:xfrm>
            <a:off x="8610600" y="6356350"/>
            <a:ext cx="2743200" cy="365125"/>
          </a:xfrm>
          <a:prstGeom prst="rect">
            <a:avLst/>
          </a:prstGeom>
        </p:spPr>
        <p:txBody>
          <a:bodyPr/>
          <a:lstStyle/>
          <a:p>
            <a:fld id="{EB623221-7168-4D2D-84C2-DF39CF9D6FD3}" type="slidenum">
              <a:rPr lang="de-AT" smtClean="0"/>
              <a:t>‹Nr.›</a:t>
            </a:fld>
            <a:endParaRPr lang="de-AT"/>
          </a:p>
        </p:txBody>
      </p:sp>
    </p:spTree>
    <p:extLst>
      <p:ext uri="{BB962C8B-B14F-4D97-AF65-F5344CB8AC3E}">
        <p14:creationId xmlns:p14="http://schemas.microsoft.com/office/powerpoint/2010/main" val="17825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18040-5E49-4883-9E64-08BEC3C024C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E6A55270-D3BF-4027-896E-F33D67373303}"/>
              </a:ext>
            </a:extLst>
          </p:cNvPr>
          <p:cNvSpPr>
            <a:spLocks noGrp="1"/>
          </p:cNvSpPr>
          <p:nvPr>
            <p:ph type="dt" sz="half" idx="10"/>
          </p:nvPr>
        </p:nvSpPr>
        <p:spPr/>
        <p:txBody>
          <a:bodyPr/>
          <a:lstStyle/>
          <a:p>
            <a:fld id="{5328B499-D496-4D5C-BF12-61A1E7BFA8F6}" type="datetimeFigureOut">
              <a:rPr lang="de-AT" smtClean="0"/>
              <a:t>20.02.2024</a:t>
            </a:fld>
            <a:endParaRPr lang="de-AT"/>
          </a:p>
        </p:txBody>
      </p:sp>
      <p:sp>
        <p:nvSpPr>
          <p:cNvPr id="4" name="Fußzeilenplatzhalter 3">
            <a:extLst>
              <a:ext uri="{FF2B5EF4-FFF2-40B4-BE49-F238E27FC236}">
                <a16:creationId xmlns:a16="http://schemas.microsoft.com/office/drawing/2014/main" id="{AE9454F3-197C-4C5F-94D1-25A69D348A4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F1A3DA6-224C-4057-82E0-BC4F77E2352D}"/>
              </a:ext>
            </a:extLst>
          </p:cNvPr>
          <p:cNvSpPr>
            <a:spLocks noGrp="1"/>
          </p:cNvSpPr>
          <p:nvPr>
            <p:ph type="sldNum" sz="quarter" idx="12"/>
          </p:nvPr>
        </p:nvSpPr>
        <p:spPr>
          <a:xfrm>
            <a:off x="8610600" y="6356350"/>
            <a:ext cx="2743200" cy="365125"/>
          </a:xfrm>
          <a:prstGeom prst="rect">
            <a:avLst/>
          </a:prstGeom>
        </p:spPr>
        <p:txBody>
          <a:bodyPr/>
          <a:lstStyle/>
          <a:p>
            <a:fld id="{EB623221-7168-4D2D-84C2-DF39CF9D6FD3}" type="slidenum">
              <a:rPr lang="de-AT" smtClean="0"/>
              <a:t>‹Nr.›</a:t>
            </a:fld>
            <a:endParaRPr lang="de-AT"/>
          </a:p>
        </p:txBody>
      </p:sp>
    </p:spTree>
    <p:extLst>
      <p:ext uri="{BB962C8B-B14F-4D97-AF65-F5344CB8AC3E}">
        <p14:creationId xmlns:p14="http://schemas.microsoft.com/office/powerpoint/2010/main" val="333969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3D55A0D-8650-48F4-BE3B-21AF7808DBD3}"/>
              </a:ext>
            </a:extLst>
          </p:cNvPr>
          <p:cNvSpPr>
            <a:spLocks noGrp="1"/>
          </p:cNvSpPr>
          <p:nvPr>
            <p:ph type="dt" sz="half" idx="10"/>
          </p:nvPr>
        </p:nvSpPr>
        <p:spPr/>
        <p:txBody>
          <a:bodyPr/>
          <a:lstStyle/>
          <a:p>
            <a:fld id="{5328B499-D496-4D5C-BF12-61A1E7BFA8F6}" type="datetimeFigureOut">
              <a:rPr lang="de-AT" smtClean="0"/>
              <a:t>20.02.2024</a:t>
            </a:fld>
            <a:endParaRPr lang="de-AT"/>
          </a:p>
        </p:txBody>
      </p:sp>
      <p:sp>
        <p:nvSpPr>
          <p:cNvPr id="3" name="Fußzeilenplatzhalter 2">
            <a:extLst>
              <a:ext uri="{FF2B5EF4-FFF2-40B4-BE49-F238E27FC236}">
                <a16:creationId xmlns:a16="http://schemas.microsoft.com/office/drawing/2014/main" id="{B4B99FF7-10BE-4A63-B70E-8C91CD5318D8}"/>
              </a:ext>
            </a:extLst>
          </p:cNvPr>
          <p:cNvSpPr>
            <a:spLocks noGrp="1"/>
          </p:cNvSpPr>
          <p:nvPr>
            <p:ph type="ftr" sz="quarter" idx="11"/>
          </p:nvPr>
        </p:nvSpPr>
        <p:spPr/>
        <p:txBody>
          <a:bodyPr/>
          <a:lstStyle/>
          <a:p>
            <a:endParaRPr lang="de-AT"/>
          </a:p>
        </p:txBody>
      </p:sp>
    </p:spTree>
    <p:extLst>
      <p:ext uri="{BB962C8B-B14F-4D97-AF65-F5344CB8AC3E}">
        <p14:creationId xmlns:p14="http://schemas.microsoft.com/office/powerpoint/2010/main" val="146689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3D53D-ED35-46D6-A8FC-2438EDE8E20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7B05A069-533C-4043-9EED-28B6C6C77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4A9C65B2-1E48-4EBA-AA9D-D408C600B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5D831D4-3778-464C-8368-1C2848C99C7C}"/>
              </a:ext>
            </a:extLst>
          </p:cNvPr>
          <p:cNvSpPr>
            <a:spLocks noGrp="1"/>
          </p:cNvSpPr>
          <p:nvPr>
            <p:ph type="dt" sz="half" idx="10"/>
          </p:nvPr>
        </p:nvSpPr>
        <p:spPr/>
        <p:txBody>
          <a:bodyPr/>
          <a:lstStyle/>
          <a:p>
            <a:fld id="{5328B499-D496-4D5C-BF12-61A1E7BFA8F6}" type="datetimeFigureOut">
              <a:rPr lang="de-AT" smtClean="0"/>
              <a:t>20.02.2024</a:t>
            </a:fld>
            <a:endParaRPr lang="de-AT"/>
          </a:p>
        </p:txBody>
      </p:sp>
      <p:sp>
        <p:nvSpPr>
          <p:cNvPr id="6" name="Fußzeilenplatzhalter 5">
            <a:extLst>
              <a:ext uri="{FF2B5EF4-FFF2-40B4-BE49-F238E27FC236}">
                <a16:creationId xmlns:a16="http://schemas.microsoft.com/office/drawing/2014/main" id="{3468DEE9-FDF9-4516-976E-BB6C5B6C3C8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74FE77F3-EF56-492B-8070-6E900A1E4472}"/>
              </a:ext>
            </a:extLst>
          </p:cNvPr>
          <p:cNvSpPr>
            <a:spLocks noGrp="1"/>
          </p:cNvSpPr>
          <p:nvPr>
            <p:ph type="sldNum" sz="quarter" idx="12"/>
          </p:nvPr>
        </p:nvSpPr>
        <p:spPr>
          <a:xfrm>
            <a:off x="8610600" y="6356350"/>
            <a:ext cx="2743200" cy="365125"/>
          </a:xfrm>
          <a:prstGeom prst="rect">
            <a:avLst/>
          </a:prstGeom>
        </p:spPr>
        <p:txBody>
          <a:bodyPr/>
          <a:lstStyle/>
          <a:p>
            <a:fld id="{EB623221-7168-4D2D-84C2-DF39CF9D6FD3}" type="slidenum">
              <a:rPr lang="de-AT" smtClean="0"/>
              <a:t>‹Nr.›</a:t>
            </a:fld>
            <a:endParaRPr lang="de-AT"/>
          </a:p>
        </p:txBody>
      </p:sp>
    </p:spTree>
    <p:extLst>
      <p:ext uri="{BB962C8B-B14F-4D97-AF65-F5344CB8AC3E}">
        <p14:creationId xmlns:p14="http://schemas.microsoft.com/office/powerpoint/2010/main" val="135312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1B7574-9F34-483A-B70F-2850EF5513D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2867A800-FFA4-4686-AF60-EA3865D49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60FF393C-9A67-4EF2-8420-338A6F3F9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E14F11A-EB06-40A8-AB0F-4ACC9CA51DED}"/>
              </a:ext>
            </a:extLst>
          </p:cNvPr>
          <p:cNvSpPr>
            <a:spLocks noGrp="1"/>
          </p:cNvSpPr>
          <p:nvPr>
            <p:ph type="dt" sz="half" idx="10"/>
          </p:nvPr>
        </p:nvSpPr>
        <p:spPr/>
        <p:txBody>
          <a:bodyPr/>
          <a:lstStyle/>
          <a:p>
            <a:fld id="{5328B499-D496-4D5C-BF12-61A1E7BFA8F6}" type="datetimeFigureOut">
              <a:rPr lang="de-AT" smtClean="0"/>
              <a:t>20.02.2024</a:t>
            </a:fld>
            <a:endParaRPr lang="de-AT"/>
          </a:p>
        </p:txBody>
      </p:sp>
      <p:sp>
        <p:nvSpPr>
          <p:cNvPr id="6" name="Fußzeilenplatzhalter 5">
            <a:extLst>
              <a:ext uri="{FF2B5EF4-FFF2-40B4-BE49-F238E27FC236}">
                <a16:creationId xmlns:a16="http://schemas.microsoft.com/office/drawing/2014/main" id="{07215403-F103-4825-8E6D-5735CC35AD7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31B793E-1CE4-4329-ABBF-10D6B6C1A2F2}"/>
              </a:ext>
            </a:extLst>
          </p:cNvPr>
          <p:cNvSpPr>
            <a:spLocks noGrp="1"/>
          </p:cNvSpPr>
          <p:nvPr>
            <p:ph type="sldNum" sz="quarter" idx="12"/>
          </p:nvPr>
        </p:nvSpPr>
        <p:spPr>
          <a:xfrm>
            <a:off x="8610600" y="6356350"/>
            <a:ext cx="2743200" cy="365125"/>
          </a:xfrm>
          <a:prstGeom prst="rect">
            <a:avLst/>
          </a:prstGeom>
        </p:spPr>
        <p:txBody>
          <a:bodyPr/>
          <a:lstStyle/>
          <a:p>
            <a:fld id="{EB623221-7168-4D2D-84C2-DF39CF9D6FD3}" type="slidenum">
              <a:rPr lang="de-AT" smtClean="0"/>
              <a:t>‹Nr.›</a:t>
            </a:fld>
            <a:endParaRPr lang="de-AT"/>
          </a:p>
        </p:txBody>
      </p:sp>
    </p:spTree>
    <p:extLst>
      <p:ext uri="{BB962C8B-B14F-4D97-AF65-F5344CB8AC3E}">
        <p14:creationId xmlns:p14="http://schemas.microsoft.com/office/powerpoint/2010/main" val="287570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master-cde.e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59CA44E-815B-41DC-9774-2AD939E709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7DACBC77-F6F9-48B1-A863-1D19385C65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2AF6A1E-AF2D-4C1C-8EDB-28B506C5A4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8B499-D496-4D5C-BF12-61A1E7BFA8F6}" type="datetimeFigureOut">
              <a:rPr lang="de-AT" smtClean="0"/>
              <a:t>20.02.2024</a:t>
            </a:fld>
            <a:endParaRPr lang="de-AT"/>
          </a:p>
        </p:txBody>
      </p:sp>
      <p:sp>
        <p:nvSpPr>
          <p:cNvPr id="5" name="Fußzeilenplatzhalter 4">
            <a:extLst>
              <a:ext uri="{FF2B5EF4-FFF2-40B4-BE49-F238E27FC236}">
                <a16:creationId xmlns:a16="http://schemas.microsoft.com/office/drawing/2014/main" id="{3322954D-FEB8-4921-985C-1A75D92E9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a:t>Co-funded by the European Union</a:t>
            </a:r>
          </a:p>
        </p:txBody>
      </p:sp>
      <p:sp>
        <p:nvSpPr>
          <p:cNvPr id="7" name="Rechteck 6">
            <a:extLst>
              <a:ext uri="{FF2B5EF4-FFF2-40B4-BE49-F238E27FC236}">
                <a16:creationId xmlns:a16="http://schemas.microsoft.com/office/drawing/2014/main" id="{5407296B-6A07-D07D-7AD7-0C0969B0C0B8}"/>
              </a:ext>
            </a:extLst>
          </p:cNvPr>
          <p:cNvSpPr/>
          <p:nvPr userDrawn="1"/>
        </p:nvSpPr>
        <p:spPr>
          <a:xfrm>
            <a:off x="0" y="0"/>
            <a:ext cx="12192000" cy="531628"/>
          </a:xfrm>
          <a:prstGeom prst="rect">
            <a:avLst/>
          </a:prstGeom>
          <a:solidFill>
            <a:srgbClr val="50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Grafik 7">
            <a:extLst>
              <a:ext uri="{FF2B5EF4-FFF2-40B4-BE49-F238E27FC236}">
                <a16:creationId xmlns:a16="http://schemas.microsoft.com/office/drawing/2014/main" id="{CCD9A47C-6AB5-71AA-B725-70CD17B8A56C}"/>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30645"/>
          <a:stretch/>
        </p:blipFill>
        <p:spPr>
          <a:xfrm>
            <a:off x="-1772" y="-661455"/>
            <a:ext cx="2743201" cy="2053160"/>
          </a:xfrm>
          <a:prstGeom prst="rect">
            <a:avLst/>
          </a:prstGeom>
        </p:spPr>
      </p:pic>
      <p:sp>
        <p:nvSpPr>
          <p:cNvPr id="9" name="Footer Placeholder 4">
            <a:extLst>
              <a:ext uri="{FF2B5EF4-FFF2-40B4-BE49-F238E27FC236}">
                <a16:creationId xmlns:a16="http://schemas.microsoft.com/office/drawing/2014/main" id="{CCFBFB7F-EAD2-8687-6E99-05BB8FD5938D}"/>
              </a:ext>
            </a:extLst>
          </p:cNvPr>
          <p:cNvSpPr txBox="1">
            <a:spLocks/>
          </p:cNvSpPr>
          <p:nvPr userDrawn="1"/>
        </p:nvSpPr>
        <p:spPr>
          <a:xfrm>
            <a:off x="1969330" y="57379"/>
            <a:ext cx="7497191" cy="45940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200" b="1" cap="all" spc="140" baseline="0">
                <a:effectLst>
                  <a:outerShdw blurRad="38100" dist="38100" dir="2700000" algn="tl">
                    <a:srgbClr val="000000">
                      <a:alpha val="43137"/>
                    </a:srgbClr>
                  </a:outerShdw>
                </a:effectLst>
              </a:rPr>
              <a:t>Copernicus Master in Digital Earth</a:t>
            </a:r>
          </a:p>
        </p:txBody>
      </p:sp>
      <p:sp>
        <p:nvSpPr>
          <p:cNvPr id="11" name="Textfeld 10">
            <a:extLst>
              <a:ext uri="{FF2B5EF4-FFF2-40B4-BE49-F238E27FC236}">
                <a16:creationId xmlns:a16="http://schemas.microsoft.com/office/drawing/2014/main" id="{D94A5548-A39C-ED8A-6A1E-2365B6C69F57}"/>
              </a:ext>
            </a:extLst>
          </p:cNvPr>
          <p:cNvSpPr txBox="1"/>
          <p:nvPr userDrawn="1"/>
        </p:nvSpPr>
        <p:spPr>
          <a:xfrm>
            <a:off x="838200" y="6413698"/>
            <a:ext cx="3785190" cy="307777"/>
          </a:xfrm>
          <a:prstGeom prst="rect">
            <a:avLst/>
          </a:prstGeom>
          <a:noFill/>
        </p:spPr>
        <p:txBody>
          <a:bodyPr wrap="square" rtlCol="0">
            <a:spAutoFit/>
          </a:bodyPr>
          <a:lstStyle/>
          <a:p>
            <a:r>
              <a:rPr lang="de-AT" sz="1400" b="0">
                <a:solidFill>
                  <a:srgbClr val="509CCD"/>
                </a:solidFill>
                <a:effectLst>
                  <a:outerShdw blurRad="38100" dist="38100" dir="2700000" algn="tl">
                    <a:srgbClr val="000000">
                      <a:alpha val="43137"/>
                    </a:srgbClr>
                  </a:outerShdw>
                </a:effectLst>
              </a:rPr>
              <a:t>Erasmus Mundus Joint Master</a:t>
            </a:r>
          </a:p>
        </p:txBody>
      </p:sp>
      <p:sp>
        <p:nvSpPr>
          <p:cNvPr id="12" name="Date Placeholder 3">
            <a:extLst>
              <a:ext uri="{FF2B5EF4-FFF2-40B4-BE49-F238E27FC236}">
                <a16:creationId xmlns:a16="http://schemas.microsoft.com/office/drawing/2014/main" id="{AE324131-79CE-4576-87E0-1A00703AA2A5}"/>
              </a:ext>
            </a:extLst>
          </p:cNvPr>
          <p:cNvSpPr txBox="1">
            <a:spLocks/>
          </p:cNvSpPr>
          <p:nvPr userDrawn="1"/>
        </p:nvSpPr>
        <p:spPr>
          <a:xfrm>
            <a:off x="9490741" y="6392291"/>
            <a:ext cx="1882552" cy="32918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509CCD"/>
                </a:solidFill>
                <a:effectLst/>
                <a:hlinkClick r:id="rId14"/>
              </a:rPr>
              <a:t>www.master-cde.eu</a:t>
            </a:r>
            <a:r>
              <a:rPr lang="en-US" sz="1400" b="1">
                <a:solidFill>
                  <a:srgbClr val="509CCD"/>
                </a:solidFill>
                <a:effectLst/>
              </a:rPr>
              <a:t> </a:t>
            </a:r>
          </a:p>
        </p:txBody>
      </p:sp>
    </p:spTree>
    <p:extLst>
      <p:ext uri="{BB962C8B-B14F-4D97-AF65-F5344CB8AC3E}">
        <p14:creationId xmlns:p14="http://schemas.microsoft.com/office/powerpoint/2010/main" val="2080430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hyperlink" Target="http://www.master.cde.eu/" TargetMode="External"/><Relationship Id="rId4" Type="http://schemas.openxmlformats.org/officeDocument/2006/relationships/diagramLayout" Target="../diagrams/layout6.xml"/><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master-cde.eu/" TargetMode="External"/><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mailto:msc-cde@plus.ac.at" TargetMode="Externa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hyperlink" Target="http://www.master.cde.eu/"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hyperlink" Target="https://master-cde.eu/costs-funds/sponsorshi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09CCD"/>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13FC7085-1488-C025-39AD-0CB88353859C}"/>
              </a:ext>
            </a:extLst>
          </p:cNvPr>
          <p:cNvGrpSpPr/>
          <p:nvPr/>
        </p:nvGrpSpPr>
        <p:grpSpPr>
          <a:xfrm>
            <a:off x="491788" y="994738"/>
            <a:ext cx="11208423" cy="5178006"/>
            <a:chOff x="491789" y="938915"/>
            <a:chExt cx="11208423" cy="5178006"/>
          </a:xfrm>
        </p:grpSpPr>
        <p:sp>
          <p:nvSpPr>
            <p:cNvPr id="8" name="Rechteck 7">
              <a:extLst>
                <a:ext uri="{FF2B5EF4-FFF2-40B4-BE49-F238E27FC236}">
                  <a16:creationId xmlns:a16="http://schemas.microsoft.com/office/drawing/2014/main" id="{9C745DAD-7E9D-38F2-247D-375FA5277405}"/>
                </a:ext>
              </a:extLst>
            </p:cNvPr>
            <p:cNvSpPr/>
            <p:nvPr/>
          </p:nvSpPr>
          <p:spPr>
            <a:xfrm>
              <a:off x="491789" y="956856"/>
              <a:ext cx="3386694" cy="2411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89546286-F5E0-7A57-2AB8-57421219FE09}"/>
                </a:ext>
              </a:extLst>
            </p:cNvPr>
            <p:cNvSpPr/>
            <p:nvPr/>
          </p:nvSpPr>
          <p:spPr>
            <a:xfrm>
              <a:off x="491789" y="3677432"/>
              <a:ext cx="3386694" cy="2411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a:extLst>
                <a:ext uri="{FF2B5EF4-FFF2-40B4-BE49-F238E27FC236}">
                  <a16:creationId xmlns:a16="http://schemas.microsoft.com/office/drawing/2014/main" id="{275D63F0-3089-C9F7-2AB3-D92D0BC437FE}"/>
                </a:ext>
              </a:extLst>
            </p:cNvPr>
            <p:cNvSpPr/>
            <p:nvPr/>
          </p:nvSpPr>
          <p:spPr>
            <a:xfrm>
              <a:off x="4381676" y="938915"/>
              <a:ext cx="3386694" cy="517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F5C1552E-64A0-9113-8DB3-8A47C5CE98C6}"/>
                </a:ext>
              </a:extLst>
            </p:cNvPr>
            <p:cNvSpPr/>
            <p:nvPr/>
          </p:nvSpPr>
          <p:spPr>
            <a:xfrm>
              <a:off x="8313518" y="938915"/>
              <a:ext cx="3386694" cy="2411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 name="Grafik 1" descr="Ein Bild, das Text, Schrift, Logo, Grafiken enthält.&#10;&#10;Automatisch generierte Beschreibung">
              <a:extLst>
                <a:ext uri="{FF2B5EF4-FFF2-40B4-BE49-F238E27FC236}">
                  <a16:creationId xmlns:a16="http://schemas.microsoft.com/office/drawing/2014/main" id="{53E2EC04-D98C-9C74-1304-0AE5C7E7D3D5}"/>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15504" y="1330358"/>
              <a:ext cx="2981285" cy="1555357"/>
            </a:xfrm>
            <a:prstGeom prst="rect">
              <a:avLst/>
            </a:prstGeom>
          </p:spPr>
        </p:pic>
        <p:pic>
          <p:nvPicPr>
            <p:cNvPr id="3" name="Inhaltsplatzhalter 14" descr="Ein Bild, das Schrift, Logo, Grafiken, Symbol enthält.&#10;&#10;Automatisch generierte Beschreibung">
              <a:extLst>
                <a:ext uri="{FF2B5EF4-FFF2-40B4-BE49-F238E27FC236}">
                  <a16:creationId xmlns:a16="http://schemas.microsoft.com/office/drawing/2014/main" id="{EC899C5E-1A70-08DF-A423-8DE872E13E04}"/>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447308" y="1404744"/>
              <a:ext cx="3252903" cy="1480071"/>
            </a:xfrm>
            <a:prstGeom prst="rect">
              <a:avLst/>
            </a:prstGeom>
          </p:spPr>
        </p:pic>
        <p:pic>
          <p:nvPicPr>
            <p:cNvPr id="4" name="Grafik 3">
              <a:extLst>
                <a:ext uri="{FF2B5EF4-FFF2-40B4-BE49-F238E27FC236}">
                  <a16:creationId xmlns:a16="http://schemas.microsoft.com/office/drawing/2014/main" id="{187947FD-BA25-1309-07D2-666CC023F656}"/>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065323" y="4184989"/>
              <a:ext cx="2148139" cy="1212023"/>
            </a:xfrm>
            <a:prstGeom prst="rect">
              <a:avLst/>
            </a:prstGeom>
          </p:spPr>
        </p:pic>
        <p:pic>
          <p:nvPicPr>
            <p:cNvPr id="5" name="Grafik 4" descr="Ein Bild, das Symbol, Logo, Grafiken, Text enthält.&#10;&#10;Automatisch generierte Beschreibung">
              <a:extLst>
                <a:ext uri="{FF2B5EF4-FFF2-40B4-BE49-F238E27FC236}">
                  <a16:creationId xmlns:a16="http://schemas.microsoft.com/office/drawing/2014/main" id="{3A5D5FA3-8F8B-F513-0644-C9DD0E7838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1675" y="1837966"/>
              <a:ext cx="3383924" cy="3648436"/>
            </a:xfrm>
            <a:prstGeom prst="rect">
              <a:avLst/>
            </a:prstGeom>
          </p:spPr>
        </p:pic>
        <p:sp>
          <p:nvSpPr>
            <p:cNvPr id="11" name="Rechteck 10">
              <a:extLst>
                <a:ext uri="{FF2B5EF4-FFF2-40B4-BE49-F238E27FC236}">
                  <a16:creationId xmlns:a16="http://schemas.microsoft.com/office/drawing/2014/main" id="{86D39A5A-F462-C9E7-E82B-374D5E73F54C}"/>
                </a:ext>
              </a:extLst>
            </p:cNvPr>
            <p:cNvSpPr/>
            <p:nvPr/>
          </p:nvSpPr>
          <p:spPr>
            <a:xfrm>
              <a:off x="8313518" y="3677432"/>
              <a:ext cx="3386694" cy="2411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6" name="Grafik 5" descr="Ein Bild, das Text, Schrift, Electric Blue (Farbe), Screenshot enthält.&#10;&#10;Automatisch generierte Beschreibung">
              <a:extLst>
                <a:ext uri="{FF2B5EF4-FFF2-40B4-BE49-F238E27FC236}">
                  <a16:creationId xmlns:a16="http://schemas.microsoft.com/office/drawing/2014/main" id="{8B4F05C9-537E-CC9F-C838-25A7EBCA51B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538210" y="4530503"/>
              <a:ext cx="3070561" cy="644817"/>
            </a:xfrm>
            <a:prstGeom prst="rect">
              <a:avLst/>
            </a:prstGeom>
          </p:spPr>
        </p:pic>
      </p:grpSp>
      <p:sp>
        <p:nvSpPr>
          <p:cNvPr id="16" name="Rechteck 15">
            <a:extLst>
              <a:ext uri="{FF2B5EF4-FFF2-40B4-BE49-F238E27FC236}">
                <a16:creationId xmlns:a16="http://schemas.microsoft.com/office/drawing/2014/main" id="{9D8E0D5A-E65B-04CD-5AF6-0EE483B37165}"/>
              </a:ext>
            </a:extLst>
          </p:cNvPr>
          <p:cNvSpPr/>
          <p:nvPr/>
        </p:nvSpPr>
        <p:spPr>
          <a:xfrm>
            <a:off x="393700" y="6372323"/>
            <a:ext cx="11480367" cy="1017037"/>
          </a:xfrm>
          <a:prstGeom prst="rect">
            <a:avLst/>
          </a:prstGeom>
          <a:solidFill>
            <a:srgbClr val="50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a:extLst>
              <a:ext uri="{FF2B5EF4-FFF2-40B4-BE49-F238E27FC236}">
                <a16:creationId xmlns:a16="http://schemas.microsoft.com/office/drawing/2014/main" id="{20F6ED8C-A388-7D4F-960B-5B237819BFB2}"/>
              </a:ext>
            </a:extLst>
          </p:cNvPr>
          <p:cNvSpPr/>
          <p:nvPr/>
        </p:nvSpPr>
        <p:spPr>
          <a:xfrm>
            <a:off x="195943" y="-1"/>
            <a:ext cx="7949681" cy="1017037"/>
          </a:xfrm>
          <a:prstGeom prst="rect">
            <a:avLst/>
          </a:prstGeom>
          <a:solidFill>
            <a:srgbClr val="50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Textfeld 12">
            <a:extLst>
              <a:ext uri="{FF2B5EF4-FFF2-40B4-BE49-F238E27FC236}">
                <a16:creationId xmlns:a16="http://schemas.microsoft.com/office/drawing/2014/main" id="{9353B8B2-1672-BED6-0A58-C346C4FD5561}"/>
              </a:ext>
            </a:extLst>
          </p:cNvPr>
          <p:cNvSpPr txBox="1"/>
          <p:nvPr/>
        </p:nvSpPr>
        <p:spPr>
          <a:xfrm>
            <a:off x="393700" y="264105"/>
            <a:ext cx="7371899" cy="646331"/>
          </a:xfrm>
          <a:prstGeom prst="rect">
            <a:avLst/>
          </a:prstGeom>
          <a:noFill/>
        </p:spPr>
        <p:txBody>
          <a:bodyPr wrap="square" rtlCol="0">
            <a:spAutoFit/>
          </a:bodyPr>
          <a:lstStyle/>
          <a:p>
            <a:r>
              <a:rPr lang="de-AT" sz="3600" b="1" spc="300">
                <a:solidFill>
                  <a:srgbClr val="FFCD1C"/>
                </a:solidFill>
                <a:effectLst>
                  <a:outerShdw blurRad="38100" dist="38100" dir="2700000" algn="tl">
                    <a:srgbClr val="000000">
                      <a:alpha val="43137"/>
                    </a:srgbClr>
                  </a:outerShdw>
                </a:effectLst>
              </a:rPr>
              <a:t>Erasmus  Mundus  Joint  Master</a:t>
            </a:r>
          </a:p>
        </p:txBody>
      </p:sp>
      <p:sp>
        <p:nvSpPr>
          <p:cNvPr id="14" name="Textfeld 13">
            <a:extLst>
              <a:ext uri="{FF2B5EF4-FFF2-40B4-BE49-F238E27FC236}">
                <a16:creationId xmlns:a16="http://schemas.microsoft.com/office/drawing/2014/main" id="{4479BCC6-8B46-7F46-1068-4EE1572DE6B1}"/>
              </a:ext>
            </a:extLst>
          </p:cNvPr>
          <p:cNvSpPr txBox="1"/>
          <p:nvPr/>
        </p:nvSpPr>
        <p:spPr>
          <a:xfrm>
            <a:off x="6881944" y="6257046"/>
            <a:ext cx="6249841" cy="523220"/>
          </a:xfrm>
          <a:prstGeom prst="rect">
            <a:avLst/>
          </a:prstGeom>
          <a:noFill/>
        </p:spPr>
        <p:txBody>
          <a:bodyPr wrap="square" rtlCol="0">
            <a:spAutoFit/>
          </a:bodyPr>
          <a:lstStyle/>
          <a:p>
            <a:pPr algn="ctr"/>
            <a:r>
              <a:rPr lang="de-AT" sz="2800" b="1" spc="60">
                <a:solidFill>
                  <a:srgbClr val="FFCD1C"/>
                </a:solidFill>
                <a:effectLst>
                  <a:outerShdw blurRad="38100" dist="38100" dir="2700000" algn="tl">
                    <a:srgbClr val="000000">
                      <a:alpha val="43137"/>
                    </a:srgbClr>
                  </a:outerShdw>
                </a:effectLst>
              </a:rPr>
              <a:t>www.master-cde.eu</a:t>
            </a:r>
          </a:p>
        </p:txBody>
      </p:sp>
    </p:spTree>
    <p:extLst>
      <p:ext uri="{BB962C8B-B14F-4D97-AF65-F5344CB8AC3E}">
        <p14:creationId xmlns:p14="http://schemas.microsoft.com/office/powerpoint/2010/main" val="148361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017ADB6-5A57-590B-1C2C-3D50886567DF}"/>
              </a:ext>
            </a:extLst>
          </p:cNvPr>
          <p:cNvSpPr txBox="1">
            <a:spLocks/>
          </p:cNvSpPr>
          <p:nvPr/>
        </p:nvSpPr>
        <p:spPr>
          <a:xfrm>
            <a:off x="761839" y="1138265"/>
            <a:ext cx="9109747" cy="140118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kern="1200">
                <a:solidFill>
                  <a:schemeClr val="tx1"/>
                </a:solidFill>
                <a:latin typeface="+mj-lt"/>
                <a:ea typeface="+mj-ea"/>
                <a:cs typeface="+mj-cs"/>
              </a:rPr>
              <a:t>Student Master‘s Thesis topics</a:t>
            </a:r>
          </a:p>
        </p:txBody>
      </p:sp>
      <p:cxnSp>
        <p:nvCxnSpPr>
          <p:cNvPr id="17" name="Straight Connector 1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0C1461F7-5E66-BE26-7C72-EBF4FDFBCAE4}"/>
              </a:ext>
            </a:extLst>
          </p:cNvPr>
          <p:cNvSpPr>
            <a:spLocks noGrp="1"/>
          </p:cNvSpPr>
          <p:nvPr>
            <p:ph idx="1"/>
          </p:nvPr>
        </p:nvSpPr>
        <p:spPr>
          <a:xfrm>
            <a:off x="761839" y="2149022"/>
            <a:ext cx="8244509" cy="3602935"/>
          </a:xfrm>
        </p:spPr>
        <p:txBody>
          <a:bodyPr vert="horz" lIns="91440" tIns="45720" rIns="91440" bIns="45720" rtlCol="0">
            <a:noAutofit/>
          </a:bodyPr>
          <a:lstStyle/>
          <a:p>
            <a:r>
              <a:rPr lang="en-US" sz="2000"/>
              <a:t>Completed during semester 4</a:t>
            </a:r>
          </a:p>
          <a:p>
            <a:r>
              <a:rPr lang="en-US" sz="2000" i="0">
                <a:effectLst/>
              </a:rPr>
              <a:t>Co-supervised by academic faculty from at least </a:t>
            </a:r>
            <a:br>
              <a:rPr lang="en-US" sz="2000" i="0">
                <a:effectLst/>
              </a:rPr>
            </a:br>
            <a:r>
              <a:rPr lang="en-US" sz="2000" i="0">
                <a:effectLst/>
              </a:rPr>
              <a:t>two different universities, and partners</a:t>
            </a:r>
          </a:p>
          <a:p>
            <a:r>
              <a:rPr lang="en-US" sz="2000" b="0" i="0">
                <a:solidFill>
                  <a:srgbClr val="509CCD"/>
                </a:solidFill>
                <a:effectLst/>
              </a:rPr>
              <a:t>The Master’s Thesis serves to demonstrate that</a:t>
            </a:r>
            <a:br>
              <a:rPr lang="en-US" sz="2000" b="0" i="0">
                <a:solidFill>
                  <a:srgbClr val="509CCD"/>
                </a:solidFill>
                <a:effectLst/>
              </a:rPr>
            </a:br>
            <a:r>
              <a:rPr lang="en-US" sz="2000" b="0" i="0">
                <a:solidFill>
                  <a:srgbClr val="509CCD"/>
                </a:solidFill>
                <a:effectLst/>
              </a:rPr>
              <a:t>students have acquired the ability to perform </a:t>
            </a:r>
            <a:br>
              <a:rPr lang="en-US" sz="2000" b="0" i="0">
                <a:solidFill>
                  <a:srgbClr val="509CCD"/>
                </a:solidFill>
                <a:effectLst/>
              </a:rPr>
            </a:br>
            <a:r>
              <a:rPr lang="en-US" sz="2000" b="0" i="0">
                <a:solidFill>
                  <a:srgbClr val="509CCD"/>
                </a:solidFill>
                <a:effectLst/>
              </a:rPr>
              <a:t>independent academic research in the area of </a:t>
            </a:r>
            <a:br>
              <a:rPr lang="en-US" sz="2000" b="0" i="0">
                <a:solidFill>
                  <a:srgbClr val="509CCD"/>
                </a:solidFill>
                <a:effectLst/>
              </a:rPr>
            </a:br>
            <a:r>
              <a:rPr lang="en-US" sz="2000" b="0" i="0">
                <a:solidFill>
                  <a:srgbClr val="509CCD"/>
                </a:solidFill>
                <a:effectLst/>
              </a:rPr>
              <a:t>Earth Observation and Geoinformatics </a:t>
            </a:r>
            <a:br>
              <a:rPr lang="en-US" sz="2000" b="0" i="0">
                <a:solidFill>
                  <a:srgbClr val="509CCD"/>
                </a:solidFill>
                <a:effectLst/>
              </a:rPr>
            </a:br>
            <a:r>
              <a:rPr lang="en-US" sz="2000" b="0" i="0">
                <a:solidFill>
                  <a:srgbClr val="509CCD"/>
                </a:solidFill>
                <a:effectLst/>
              </a:rPr>
              <a:t>according to current academic research methods and standards</a:t>
            </a:r>
          </a:p>
          <a:p>
            <a:r>
              <a:rPr lang="en-US" sz="2000" b="0" i="0">
                <a:effectLst/>
              </a:rPr>
              <a:t>Submitted in English language</a:t>
            </a:r>
            <a:endParaRPr lang="en-US" sz="2000"/>
          </a:p>
        </p:txBody>
      </p:sp>
      <p:pic>
        <p:nvPicPr>
          <p:cNvPr id="5" name="Grafik 4">
            <a:extLst>
              <a:ext uri="{FF2B5EF4-FFF2-40B4-BE49-F238E27FC236}">
                <a16:creationId xmlns:a16="http://schemas.microsoft.com/office/drawing/2014/main" id="{AB2C48B6-EDBA-5FC4-4063-DFAD043E5D68}"/>
              </a:ext>
            </a:extLst>
          </p:cNvPr>
          <p:cNvPicPr>
            <a:picLocks noChangeAspect="1"/>
          </p:cNvPicPr>
          <p:nvPr/>
        </p:nvPicPr>
        <p:blipFill>
          <a:blip r:embed="rId2"/>
          <a:stretch>
            <a:fillRect/>
          </a:stretch>
        </p:blipFill>
        <p:spPr>
          <a:xfrm rot="343545">
            <a:off x="6420147" y="2185311"/>
            <a:ext cx="5455016" cy="2332018"/>
          </a:xfrm>
          <a:prstGeom prst="rect">
            <a:avLst/>
          </a:prstGeom>
        </p:spPr>
      </p:pic>
    </p:spTree>
    <p:extLst>
      <p:ext uri="{BB962C8B-B14F-4D97-AF65-F5344CB8AC3E}">
        <p14:creationId xmlns:p14="http://schemas.microsoft.com/office/powerpoint/2010/main" val="275871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7EBD7-828F-F1D2-0DBA-4811EDBE25BE}"/>
              </a:ext>
            </a:extLst>
          </p:cNvPr>
          <p:cNvSpPr>
            <a:spLocks noGrp="1"/>
          </p:cNvSpPr>
          <p:nvPr>
            <p:ph type="title"/>
          </p:nvPr>
        </p:nvSpPr>
        <p:spPr/>
        <p:txBody>
          <a:bodyPr/>
          <a:lstStyle/>
          <a:p>
            <a:r>
              <a:rPr lang="de-AT"/>
              <a:t>Programme &amp; Project Management</a:t>
            </a:r>
          </a:p>
        </p:txBody>
      </p:sp>
      <p:sp>
        <p:nvSpPr>
          <p:cNvPr id="3" name="Textplatzhalter 2">
            <a:extLst>
              <a:ext uri="{FF2B5EF4-FFF2-40B4-BE49-F238E27FC236}">
                <a16:creationId xmlns:a16="http://schemas.microsoft.com/office/drawing/2014/main" id="{F93E2925-4403-0D0A-43FF-8E5EB599ABC4}"/>
              </a:ext>
            </a:extLst>
          </p:cNvPr>
          <p:cNvSpPr>
            <a:spLocks noGrp="1"/>
          </p:cNvSpPr>
          <p:nvPr>
            <p:ph type="body" idx="1"/>
          </p:nvPr>
        </p:nvSpPr>
        <p:spPr>
          <a:xfrm>
            <a:off x="5302047" y="1762984"/>
            <a:ext cx="5779606" cy="493387"/>
          </a:xfrm>
          <a:noFill/>
          <a:ln>
            <a:noFill/>
          </a:ln>
        </p:spPr>
        <p:style>
          <a:lnRef idx="0">
            <a:scrgbClr r="0" g="0" b="0"/>
          </a:lnRef>
          <a:fillRef idx="0">
            <a:scrgbClr r="0" g="0" b="0"/>
          </a:fillRef>
          <a:effectRef idx="0">
            <a:scrgbClr r="0" g="0" b="0"/>
          </a:effectRef>
          <a:fontRef idx="minor">
            <a:schemeClr val="accent4"/>
          </a:fontRef>
        </p:style>
        <p:txBody>
          <a:bodyPr>
            <a:noAutofit/>
          </a:bodyPr>
          <a:lstStyle/>
          <a:p>
            <a:r>
              <a:rPr lang="de-AT" sz="3200"/>
              <a:t>Department of Geoinformatics</a:t>
            </a:r>
          </a:p>
        </p:txBody>
      </p:sp>
      <p:graphicFrame>
        <p:nvGraphicFramePr>
          <p:cNvPr id="7" name="Inhaltsplatzhalter 6">
            <a:extLst>
              <a:ext uri="{FF2B5EF4-FFF2-40B4-BE49-F238E27FC236}">
                <a16:creationId xmlns:a16="http://schemas.microsoft.com/office/drawing/2014/main" id="{A3D13974-80EC-B006-3A2A-46013F74D909}"/>
              </a:ext>
            </a:extLst>
          </p:cNvPr>
          <p:cNvGraphicFramePr>
            <a:graphicFrameLocks noGrp="1"/>
          </p:cNvGraphicFramePr>
          <p:nvPr>
            <p:ph sz="half" idx="2"/>
          </p:nvPr>
        </p:nvGraphicFramePr>
        <p:xfrm>
          <a:off x="-787302" y="1725066"/>
          <a:ext cx="6437085" cy="404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feld 10">
            <a:extLst>
              <a:ext uri="{FF2B5EF4-FFF2-40B4-BE49-F238E27FC236}">
                <a16:creationId xmlns:a16="http://schemas.microsoft.com/office/drawing/2014/main" id="{93513DFE-9FFD-995A-6D89-910942CE16ED}"/>
              </a:ext>
            </a:extLst>
          </p:cNvPr>
          <p:cNvSpPr txBox="1"/>
          <p:nvPr/>
        </p:nvSpPr>
        <p:spPr>
          <a:xfrm>
            <a:off x="5336953" y="2880951"/>
            <a:ext cx="6437085" cy="2092881"/>
          </a:xfrm>
          <a:prstGeom prst="rect">
            <a:avLst/>
          </a:prstGeom>
          <a:noFill/>
        </p:spPr>
        <p:txBody>
          <a:bodyPr wrap="square">
            <a:spAutoFit/>
          </a:bodyPr>
          <a:lstStyle/>
          <a:p>
            <a:pPr algn="l">
              <a:spcAft>
                <a:spcPts val="600"/>
              </a:spcAft>
            </a:pPr>
            <a:r>
              <a:rPr lang="en-US" sz="2200" b="0" i="0">
                <a:effectLst/>
              </a:rPr>
              <a:t>B1 - Orientation Project </a:t>
            </a:r>
          </a:p>
          <a:p>
            <a:pPr algn="l">
              <a:spcAft>
                <a:spcPts val="600"/>
              </a:spcAft>
            </a:pPr>
            <a:r>
              <a:rPr lang="en-US" sz="2200" b="0" i="0">
                <a:effectLst/>
              </a:rPr>
              <a:t>B2 - Space-Time Models &amp; Representations </a:t>
            </a:r>
          </a:p>
          <a:p>
            <a:pPr algn="l">
              <a:spcAft>
                <a:spcPts val="600"/>
              </a:spcAft>
            </a:pPr>
            <a:r>
              <a:rPr lang="en-US" sz="2200" b="0" i="0">
                <a:effectLst/>
              </a:rPr>
              <a:t>B3 - Digital Earth Observation &amp; Technologies </a:t>
            </a:r>
          </a:p>
          <a:p>
            <a:pPr algn="l">
              <a:spcAft>
                <a:spcPts val="600"/>
              </a:spcAft>
            </a:pPr>
            <a:r>
              <a:rPr lang="en-US" sz="2200" b="0" i="0">
                <a:effectLst/>
              </a:rPr>
              <a:t>B4 - Spatial Image Analysis</a:t>
            </a:r>
          </a:p>
          <a:p>
            <a:pPr algn="l">
              <a:spcAft>
                <a:spcPts val="600"/>
              </a:spcAft>
            </a:pPr>
            <a:r>
              <a:rPr lang="en-US" sz="2200" b="0" i="0">
                <a:effectLst/>
              </a:rPr>
              <a:t>B5 - Integrated Applications</a:t>
            </a:r>
          </a:p>
        </p:txBody>
      </p:sp>
      <p:sp>
        <p:nvSpPr>
          <p:cNvPr id="12" name="Titel 1">
            <a:extLst>
              <a:ext uri="{FF2B5EF4-FFF2-40B4-BE49-F238E27FC236}">
                <a16:creationId xmlns:a16="http://schemas.microsoft.com/office/drawing/2014/main" id="{12D1926F-D7FB-A3B6-DB01-B705B19BE140}"/>
              </a:ext>
            </a:extLst>
          </p:cNvPr>
          <p:cNvSpPr txBox="1">
            <a:spLocks/>
          </p:cNvSpPr>
          <p:nvPr/>
        </p:nvSpPr>
        <p:spPr>
          <a:xfrm>
            <a:off x="5302047" y="1774514"/>
            <a:ext cx="6461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3200" b="1"/>
              <a:t>Earth Observation &amp; Geoinformatics</a:t>
            </a:r>
            <a:endParaRPr lang="de-AT" sz="3100" b="1"/>
          </a:p>
        </p:txBody>
      </p:sp>
      <p:pic>
        <p:nvPicPr>
          <p:cNvPr id="13" name="Grafik 12">
            <a:extLst>
              <a:ext uri="{FF2B5EF4-FFF2-40B4-BE49-F238E27FC236}">
                <a16:creationId xmlns:a16="http://schemas.microsoft.com/office/drawing/2014/main" id="{7AC68CC8-E2CB-8E7E-99C7-78DF9A04F1BE}"/>
              </a:ext>
            </a:extLst>
          </p:cNvPr>
          <p:cNvPicPr>
            <a:picLocks noChangeAspect="1"/>
          </p:cNvPicPr>
          <p:nvPr/>
        </p:nvPicPr>
        <p:blipFill>
          <a:blip r:embed="rId8" cstate="hqprint">
            <a:alphaModFix/>
            <a:extLst>
              <a:ext uri="{28A0092B-C50C-407E-A947-70E740481C1C}">
                <a14:useLocalDpi xmlns:a14="http://schemas.microsoft.com/office/drawing/2010/main" val="0"/>
              </a:ext>
            </a:extLst>
          </a:blip>
          <a:srcRect/>
          <a:stretch/>
        </p:blipFill>
        <p:spPr>
          <a:xfrm>
            <a:off x="9411493" y="5579205"/>
            <a:ext cx="1751309" cy="913670"/>
          </a:xfrm>
          <a:prstGeom prst="rect">
            <a:avLst/>
          </a:prstGeom>
        </p:spPr>
      </p:pic>
      <p:sp>
        <p:nvSpPr>
          <p:cNvPr id="15" name="Textfeld 14">
            <a:extLst>
              <a:ext uri="{FF2B5EF4-FFF2-40B4-BE49-F238E27FC236}">
                <a16:creationId xmlns:a16="http://schemas.microsoft.com/office/drawing/2014/main" id="{557DAFEE-D0F7-BF5C-0EB9-1B378D7B2BD8}"/>
              </a:ext>
            </a:extLst>
          </p:cNvPr>
          <p:cNvSpPr txBox="1"/>
          <p:nvPr/>
        </p:nvSpPr>
        <p:spPr>
          <a:xfrm>
            <a:off x="2852058" y="6394224"/>
            <a:ext cx="6487884" cy="338554"/>
          </a:xfrm>
          <a:prstGeom prst="rect">
            <a:avLst/>
          </a:prstGeom>
          <a:noFill/>
        </p:spPr>
        <p:txBody>
          <a:bodyPr wrap="square">
            <a:spAutoFit/>
          </a:bodyPr>
          <a:lstStyle/>
          <a:p>
            <a:pPr algn="ctr"/>
            <a:r>
              <a:rPr lang="de-AT" sz="1600">
                <a:solidFill>
                  <a:schemeClr val="bg1">
                    <a:lumMod val="50000"/>
                  </a:schemeClr>
                </a:solidFill>
                <a:effectLst>
                  <a:outerShdw blurRad="38100" dist="38100" dir="2700000" algn="tl">
                    <a:srgbClr val="000000">
                      <a:alpha val="43137"/>
                    </a:srgbClr>
                  </a:outerShdw>
                </a:effectLst>
              </a:rPr>
              <a:t>Co-funded by the European Union</a:t>
            </a:r>
          </a:p>
        </p:txBody>
      </p:sp>
    </p:spTree>
    <p:extLst>
      <p:ext uri="{BB962C8B-B14F-4D97-AF65-F5344CB8AC3E}">
        <p14:creationId xmlns:p14="http://schemas.microsoft.com/office/powerpoint/2010/main" val="353910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a:extLst>
              <a:ext uri="{FF2B5EF4-FFF2-40B4-BE49-F238E27FC236}">
                <a16:creationId xmlns:a16="http://schemas.microsoft.com/office/drawing/2014/main" id="{A3D13974-80EC-B006-3A2A-46013F74D909}"/>
              </a:ext>
            </a:extLst>
          </p:cNvPr>
          <p:cNvGraphicFramePr>
            <a:graphicFrameLocks noGrp="1"/>
          </p:cNvGraphicFramePr>
          <p:nvPr>
            <p:ph sz="half" idx="2"/>
          </p:nvPr>
        </p:nvGraphicFramePr>
        <p:xfrm>
          <a:off x="-787302" y="1725066"/>
          <a:ext cx="6437085" cy="404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00D06D16-D323-1EFC-3D83-15A69B756D61}"/>
              </a:ext>
            </a:extLst>
          </p:cNvPr>
          <p:cNvSpPr txBox="1"/>
          <p:nvPr/>
        </p:nvSpPr>
        <p:spPr>
          <a:xfrm>
            <a:off x="5387164" y="2907322"/>
            <a:ext cx="5870250" cy="3200876"/>
          </a:xfrm>
          <a:prstGeom prst="rect">
            <a:avLst/>
          </a:prstGeom>
          <a:noFill/>
        </p:spPr>
        <p:txBody>
          <a:bodyPr wrap="square">
            <a:spAutoFit/>
          </a:bodyPr>
          <a:lstStyle/>
          <a:p>
            <a:pPr algn="l"/>
            <a:r>
              <a:rPr lang="en-US" sz="2400" i="0" u="none" strike="noStrike">
                <a:effectLst/>
              </a:rPr>
              <a:t>Geovisualisation </a:t>
            </a:r>
            <a:endParaRPr lang="en-US" sz="2400" i="0">
              <a:effectLst/>
            </a:endParaRPr>
          </a:p>
          <a:p>
            <a:pPr marL="800100" lvl="1" indent="-342900">
              <a:buFont typeface="Symbol" panose="05050102010706020507" pitchFamily="18" charset="2"/>
              <a:buChar char="-"/>
            </a:pPr>
            <a:r>
              <a:rPr lang="en-US" sz="2000" b="0" i="0">
                <a:effectLst/>
              </a:rPr>
              <a:t>Systematic Geovisualisation</a:t>
            </a:r>
          </a:p>
          <a:p>
            <a:pPr marL="800100" lvl="1" indent="-342900">
              <a:buFont typeface="Symbol" panose="05050102010706020507" pitchFamily="18" charset="2"/>
              <a:buChar char="-"/>
            </a:pPr>
            <a:r>
              <a:rPr lang="en-US" sz="2000" b="0" i="0">
                <a:effectLst/>
              </a:rPr>
              <a:t>Advanced Methods of Geovisualisation</a:t>
            </a:r>
          </a:p>
          <a:p>
            <a:pPr marL="800100" lvl="1" indent="-342900">
              <a:buFont typeface="Symbol" panose="05050102010706020507" pitchFamily="18" charset="2"/>
              <a:buChar char="-"/>
            </a:pPr>
            <a:r>
              <a:rPr lang="en-US" sz="2000" b="0" i="0">
                <a:effectLst/>
              </a:rPr>
              <a:t>Design in Geovisualisation</a:t>
            </a:r>
          </a:p>
          <a:p>
            <a:pPr algn="l">
              <a:spcBef>
                <a:spcPts val="600"/>
              </a:spcBef>
            </a:pPr>
            <a:r>
              <a:rPr lang="en-US" sz="2400" i="0" u="none" strike="noStrike">
                <a:effectLst/>
              </a:rPr>
              <a:t>Geocommunication </a:t>
            </a:r>
          </a:p>
          <a:p>
            <a:pPr marL="800100" lvl="1" indent="-342900">
              <a:buFont typeface="Symbol" panose="05050102010706020507" pitchFamily="18" charset="2"/>
              <a:buChar char="-"/>
            </a:pPr>
            <a:r>
              <a:rPr lang="en-US" sz="2000" i="0" u="none" strike="noStrike">
                <a:effectLst/>
              </a:rPr>
              <a:t>Cognitive Cartography</a:t>
            </a:r>
          </a:p>
          <a:p>
            <a:pPr marL="800100" lvl="1" indent="-342900">
              <a:buFont typeface="Symbol" panose="05050102010706020507" pitchFamily="18" charset="2"/>
              <a:buChar char="-"/>
            </a:pPr>
            <a:r>
              <a:rPr lang="en-US" sz="2000" i="0" u="none" strike="noStrike">
                <a:effectLst/>
              </a:rPr>
              <a:t>Web Cartography</a:t>
            </a:r>
          </a:p>
          <a:p>
            <a:pPr>
              <a:spcBef>
                <a:spcPts val="600"/>
              </a:spcBef>
            </a:pPr>
            <a:r>
              <a:rPr lang="en-US" sz="2400" i="0" u="none" strike="noStrike">
                <a:effectLst/>
              </a:rPr>
              <a:t>Electives</a:t>
            </a:r>
          </a:p>
          <a:p>
            <a:pPr marL="342900" indent="-342900" algn="l">
              <a:buFont typeface="Symbol" panose="05050102010706020507" pitchFamily="18" charset="2"/>
              <a:buChar char="-"/>
            </a:pPr>
            <a:endParaRPr lang="en-US" sz="2000" i="0" u="none" strike="noStrike">
              <a:effectLst/>
            </a:endParaRPr>
          </a:p>
        </p:txBody>
      </p:sp>
      <p:sp>
        <p:nvSpPr>
          <p:cNvPr id="6" name="Textplatzhalter 2">
            <a:extLst>
              <a:ext uri="{FF2B5EF4-FFF2-40B4-BE49-F238E27FC236}">
                <a16:creationId xmlns:a16="http://schemas.microsoft.com/office/drawing/2014/main" id="{7B167692-EFAF-40D1-DF15-0C6F2CBB8E00}"/>
              </a:ext>
            </a:extLst>
          </p:cNvPr>
          <p:cNvSpPr txBox="1">
            <a:spLocks/>
          </p:cNvSpPr>
          <p:nvPr/>
        </p:nvSpPr>
        <p:spPr>
          <a:xfrm>
            <a:off x="5367363" y="1762984"/>
            <a:ext cx="5779606" cy="493387"/>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AT" sz="3200">
                <a:solidFill>
                  <a:srgbClr val="FFCD1C"/>
                </a:solidFill>
              </a:rPr>
              <a:t>Department of Geoinformatics</a:t>
            </a:r>
          </a:p>
        </p:txBody>
      </p:sp>
      <p:sp>
        <p:nvSpPr>
          <p:cNvPr id="8" name="Titel 1">
            <a:extLst>
              <a:ext uri="{FF2B5EF4-FFF2-40B4-BE49-F238E27FC236}">
                <a16:creationId xmlns:a16="http://schemas.microsoft.com/office/drawing/2014/main" id="{C6E76B38-3FD3-C07F-327D-6F55CEEAAE7E}"/>
              </a:ext>
            </a:extLst>
          </p:cNvPr>
          <p:cNvSpPr txBox="1">
            <a:spLocks/>
          </p:cNvSpPr>
          <p:nvPr/>
        </p:nvSpPr>
        <p:spPr>
          <a:xfrm>
            <a:off x="5347043" y="1784674"/>
            <a:ext cx="6776246" cy="13357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3200" b="1" err="1"/>
              <a:t>Geovisualisation</a:t>
            </a:r>
            <a:r>
              <a:rPr lang="de-AT" sz="3200" b="1"/>
              <a:t> &amp;  </a:t>
            </a:r>
            <a:r>
              <a:rPr lang="de-AT" sz="3200" b="1" err="1"/>
              <a:t>Geocommunication</a:t>
            </a:r>
            <a:endParaRPr lang="de-AT" sz="3100" b="1" err="1"/>
          </a:p>
        </p:txBody>
      </p:sp>
      <p:sp>
        <p:nvSpPr>
          <p:cNvPr id="16" name="Titel 1">
            <a:extLst>
              <a:ext uri="{FF2B5EF4-FFF2-40B4-BE49-F238E27FC236}">
                <a16:creationId xmlns:a16="http://schemas.microsoft.com/office/drawing/2014/main" id="{AEB6C0D3-1604-EB19-C24A-489769CAEAF6}"/>
              </a:ext>
            </a:extLst>
          </p:cNvPr>
          <p:cNvSpPr>
            <a:spLocks noGrp="1"/>
          </p:cNvSpPr>
          <p:nvPr>
            <p:ph type="title"/>
          </p:nvPr>
        </p:nvSpPr>
        <p:spPr>
          <a:xfrm>
            <a:off x="839788" y="365125"/>
            <a:ext cx="10515600" cy="1325563"/>
          </a:xfrm>
        </p:spPr>
        <p:txBody>
          <a:bodyPr/>
          <a:lstStyle/>
          <a:p>
            <a:r>
              <a:rPr lang="de-AT"/>
              <a:t>Programme &amp; Project Management</a:t>
            </a:r>
          </a:p>
        </p:txBody>
      </p:sp>
      <p:pic>
        <p:nvPicPr>
          <p:cNvPr id="19" name="Grafik 18" descr="Ein Bild, das Logo, Schrift, Symbol, Grafiken enthält.&#10;&#10;Automatisch generierte Beschreibung">
            <a:extLst>
              <a:ext uri="{FF2B5EF4-FFF2-40B4-BE49-F238E27FC236}">
                <a16:creationId xmlns:a16="http://schemas.microsoft.com/office/drawing/2014/main" id="{CC8F9371-F7AA-A56B-54F7-71E8F157B536}"/>
              </a:ext>
            </a:extLst>
          </p:cNvPr>
          <p:cNvPicPr>
            <a:picLocks noChangeAspect="1"/>
          </p:cNvPicPr>
          <p:nvPr/>
        </p:nvPicPr>
        <p:blipFill>
          <a:blip r:embed="rId8" cstate="hqprint">
            <a:alphaModFix/>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9556784" y="5160009"/>
            <a:ext cx="1524873" cy="1322196"/>
          </a:xfrm>
          <a:prstGeom prst="rect">
            <a:avLst/>
          </a:prstGeom>
        </p:spPr>
      </p:pic>
      <p:sp>
        <p:nvSpPr>
          <p:cNvPr id="2" name="Textfeld 1">
            <a:extLst>
              <a:ext uri="{FF2B5EF4-FFF2-40B4-BE49-F238E27FC236}">
                <a16:creationId xmlns:a16="http://schemas.microsoft.com/office/drawing/2014/main" id="{02C52EE8-EDE7-571B-6824-93C9505141FD}"/>
              </a:ext>
            </a:extLst>
          </p:cNvPr>
          <p:cNvSpPr txBox="1"/>
          <p:nvPr/>
        </p:nvSpPr>
        <p:spPr>
          <a:xfrm>
            <a:off x="2852058" y="6394224"/>
            <a:ext cx="6487884" cy="338554"/>
          </a:xfrm>
          <a:prstGeom prst="rect">
            <a:avLst/>
          </a:prstGeom>
          <a:noFill/>
        </p:spPr>
        <p:txBody>
          <a:bodyPr wrap="square">
            <a:spAutoFit/>
          </a:bodyPr>
          <a:lstStyle/>
          <a:p>
            <a:pPr algn="ctr"/>
            <a:r>
              <a:rPr lang="de-AT" sz="1600">
                <a:solidFill>
                  <a:schemeClr val="bg1">
                    <a:lumMod val="50000"/>
                  </a:schemeClr>
                </a:solidFill>
                <a:effectLst>
                  <a:outerShdw blurRad="38100" dist="38100" dir="2700000" algn="tl">
                    <a:srgbClr val="000000">
                      <a:alpha val="43137"/>
                    </a:srgbClr>
                  </a:outerShdw>
                </a:effectLst>
              </a:rPr>
              <a:t>Co-funded by the European Union</a:t>
            </a:r>
          </a:p>
        </p:txBody>
      </p:sp>
    </p:spTree>
    <p:extLst>
      <p:ext uri="{BB962C8B-B14F-4D97-AF65-F5344CB8AC3E}">
        <p14:creationId xmlns:p14="http://schemas.microsoft.com/office/powerpoint/2010/main" val="387419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a:extLst>
              <a:ext uri="{FF2B5EF4-FFF2-40B4-BE49-F238E27FC236}">
                <a16:creationId xmlns:a16="http://schemas.microsoft.com/office/drawing/2014/main" id="{A3D13974-80EC-B006-3A2A-46013F74D909}"/>
              </a:ext>
            </a:extLst>
          </p:cNvPr>
          <p:cNvGraphicFramePr>
            <a:graphicFrameLocks noGrp="1"/>
          </p:cNvGraphicFramePr>
          <p:nvPr>
            <p:ph sz="half" idx="2"/>
          </p:nvPr>
        </p:nvGraphicFramePr>
        <p:xfrm>
          <a:off x="-787302" y="1725066"/>
          <a:ext cx="6437085" cy="404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feld 10">
            <a:extLst>
              <a:ext uri="{FF2B5EF4-FFF2-40B4-BE49-F238E27FC236}">
                <a16:creationId xmlns:a16="http://schemas.microsoft.com/office/drawing/2014/main" id="{93513DFE-9FFD-995A-6D89-910942CE16ED}"/>
              </a:ext>
            </a:extLst>
          </p:cNvPr>
          <p:cNvSpPr txBox="1"/>
          <p:nvPr/>
        </p:nvSpPr>
        <p:spPr>
          <a:xfrm>
            <a:off x="5414264" y="2935814"/>
            <a:ext cx="6679762" cy="2754600"/>
          </a:xfrm>
          <a:prstGeom prst="rect">
            <a:avLst/>
          </a:prstGeom>
          <a:noFill/>
        </p:spPr>
        <p:txBody>
          <a:bodyPr wrap="square">
            <a:spAutoFit/>
          </a:bodyPr>
          <a:lstStyle/>
          <a:p>
            <a:pPr algn="l"/>
            <a:r>
              <a:rPr lang="en-US" sz="2400" i="0" u="none" strike="noStrike">
                <a:effectLst/>
              </a:rPr>
              <a:t>Fundamentals of Data Science </a:t>
            </a:r>
            <a:endParaRPr lang="en-US" sz="2400" i="0">
              <a:effectLst/>
            </a:endParaRPr>
          </a:p>
          <a:p>
            <a:pPr marL="800100" lvl="1" indent="-342900">
              <a:buFont typeface="Symbol" panose="05050102010706020507" pitchFamily="18" charset="2"/>
              <a:buChar char="-"/>
            </a:pPr>
            <a:r>
              <a:rPr lang="en-US" sz="2000" b="0" i="0">
                <a:effectLst/>
              </a:rPr>
              <a:t>Machine Learning</a:t>
            </a:r>
          </a:p>
          <a:p>
            <a:pPr marL="800100" lvl="1" indent="-342900">
              <a:buFont typeface="Symbol" panose="05050102010706020507" pitchFamily="18" charset="2"/>
              <a:buChar char="-"/>
            </a:pPr>
            <a:r>
              <a:rPr lang="en-US" sz="2000" b="0" i="0">
                <a:effectLst/>
              </a:rPr>
              <a:t>Foundations of Deep Learning</a:t>
            </a:r>
          </a:p>
          <a:p>
            <a:pPr marL="800100" lvl="1" indent="-342900">
              <a:buFont typeface="Symbol" panose="05050102010706020507" pitchFamily="18" charset="2"/>
              <a:buChar char="-"/>
            </a:pPr>
            <a:r>
              <a:rPr lang="en-US" sz="2000" b="0" i="0">
                <a:effectLst/>
              </a:rPr>
              <a:t>Big Data</a:t>
            </a:r>
          </a:p>
          <a:p>
            <a:pPr algn="l">
              <a:spcBef>
                <a:spcPts val="600"/>
              </a:spcBef>
            </a:pPr>
            <a:r>
              <a:rPr lang="en-US" sz="2400" i="0" u="none" strike="noStrike">
                <a:effectLst/>
              </a:rPr>
              <a:t>Artificial Intelligence for Earth Observation</a:t>
            </a:r>
            <a:endParaRPr lang="en-US" sz="2200" i="0" u="none" strike="noStrike">
              <a:effectLst/>
            </a:endParaRPr>
          </a:p>
          <a:p>
            <a:pPr marL="800100" lvl="1" indent="-342900">
              <a:buFont typeface="Symbol" panose="05050102010706020507" pitchFamily="18" charset="2"/>
              <a:buChar char="-"/>
            </a:pPr>
            <a:r>
              <a:rPr lang="en-US" sz="2000" i="0" u="none" strike="noStrike">
                <a:effectLst/>
              </a:rPr>
              <a:t>Efficient Remote Sensing Image Processing</a:t>
            </a:r>
          </a:p>
          <a:p>
            <a:pPr marL="800100" lvl="1" indent="-342900">
              <a:buFont typeface="Symbol" panose="05050102010706020507" pitchFamily="18" charset="2"/>
              <a:buChar char="-"/>
            </a:pPr>
            <a:r>
              <a:rPr lang="en-US" sz="2000" i="0" u="none" strike="noStrike">
                <a:effectLst/>
              </a:rPr>
              <a:t>Deep Learning for Computer Vision</a:t>
            </a:r>
          </a:p>
          <a:p>
            <a:pPr marL="800100" lvl="1" indent="-342900">
              <a:buFont typeface="Symbol" panose="05050102010706020507" pitchFamily="18" charset="2"/>
              <a:buChar char="-"/>
            </a:pPr>
            <a:r>
              <a:rPr lang="en-US" sz="2000" i="0" u="none" strike="noStrike">
                <a:effectLst/>
              </a:rPr>
              <a:t>Geospatial Data Analytics Project</a:t>
            </a:r>
            <a:endParaRPr lang="en-US" sz="2000" i="0">
              <a:effectLst/>
            </a:endParaRPr>
          </a:p>
        </p:txBody>
      </p:sp>
      <p:sp>
        <p:nvSpPr>
          <p:cNvPr id="8" name="Titel 1">
            <a:extLst>
              <a:ext uri="{FF2B5EF4-FFF2-40B4-BE49-F238E27FC236}">
                <a16:creationId xmlns:a16="http://schemas.microsoft.com/office/drawing/2014/main" id="{A239334D-B9BD-359F-A9A3-9DDE2C9653BE}"/>
              </a:ext>
            </a:extLst>
          </p:cNvPr>
          <p:cNvSpPr>
            <a:spLocks noGrp="1"/>
          </p:cNvSpPr>
          <p:nvPr>
            <p:ph type="title"/>
          </p:nvPr>
        </p:nvSpPr>
        <p:spPr>
          <a:xfrm>
            <a:off x="839788" y="365125"/>
            <a:ext cx="10515600" cy="1325563"/>
          </a:xfrm>
        </p:spPr>
        <p:txBody>
          <a:bodyPr/>
          <a:lstStyle/>
          <a:p>
            <a:r>
              <a:rPr lang="de-AT"/>
              <a:t>Programme &amp; Project Management</a:t>
            </a:r>
          </a:p>
        </p:txBody>
      </p:sp>
      <p:sp>
        <p:nvSpPr>
          <p:cNvPr id="13" name="Textplatzhalter 2">
            <a:extLst>
              <a:ext uri="{FF2B5EF4-FFF2-40B4-BE49-F238E27FC236}">
                <a16:creationId xmlns:a16="http://schemas.microsoft.com/office/drawing/2014/main" id="{7282D984-C543-B5FA-7040-AAA124800DDE}"/>
              </a:ext>
            </a:extLst>
          </p:cNvPr>
          <p:cNvSpPr txBox="1">
            <a:spLocks/>
          </p:cNvSpPr>
          <p:nvPr/>
        </p:nvSpPr>
        <p:spPr>
          <a:xfrm>
            <a:off x="5367363" y="1757866"/>
            <a:ext cx="5779606" cy="493387"/>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AT" sz="3200">
                <a:solidFill>
                  <a:srgbClr val="FFCD1C"/>
                </a:solidFill>
              </a:rPr>
              <a:t>Computer Science Department</a:t>
            </a:r>
          </a:p>
        </p:txBody>
      </p:sp>
      <p:sp>
        <p:nvSpPr>
          <p:cNvPr id="14" name="Titel 1">
            <a:extLst>
              <a:ext uri="{FF2B5EF4-FFF2-40B4-BE49-F238E27FC236}">
                <a16:creationId xmlns:a16="http://schemas.microsoft.com/office/drawing/2014/main" id="{7745BB0D-D869-D6BE-8DDE-99C8287EB5D1}"/>
              </a:ext>
            </a:extLst>
          </p:cNvPr>
          <p:cNvSpPr txBox="1">
            <a:spLocks/>
          </p:cNvSpPr>
          <p:nvPr/>
        </p:nvSpPr>
        <p:spPr>
          <a:xfrm>
            <a:off x="5367363" y="1774514"/>
            <a:ext cx="6461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3200" b="1"/>
              <a:t>GeoData Science &amp; AI4EO</a:t>
            </a:r>
          </a:p>
        </p:txBody>
      </p:sp>
      <p:pic>
        <p:nvPicPr>
          <p:cNvPr id="15" name="Grafik 14">
            <a:extLst>
              <a:ext uri="{FF2B5EF4-FFF2-40B4-BE49-F238E27FC236}">
                <a16:creationId xmlns:a16="http://schemas.microsoft.com/office/drawing/2014/main" id="{C8500F6C-A944-BDC2-8D36-16901B97A5F5}"/>
              </a:ext>
            </a:extLst>
          </p:cNvPr>
          <p:cNvPicPr>
            <a:picLocks noChangeAspect="1"/>
          </p:cNvPicPr>
          <p:nvPr/>
        </p:nvPicPr>
        <p:blipFill>
          <a:blip r:embed="rId8">
            <a:alphaModFix/>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9647867" y="5769644"/>
            <a:ext cx="1226962" cy="692277"/>
          </a:xfrm>
          <a:prstGeom prst="rect">
            <a:avLst/>
          </a:prstGeom>
        </p:spPr>
      </p:pic>
      <p:sp>
        <p:nvSpPr>
          <p:cNvPr id="2" name="Textfeld 1">
            <a:extLst>
              <a:ext uri="{FF2B5EF4-FFF2-40B4-BE49-F238E27FC236}">
                <a16:creationId xmlns:a16="http://schemas.microsoft.com/office/drawing/2014/main" id="{A5BBF630-736C-614A-8711-9ED97CE63FEF}"/>
              </a:ext>
            </a:extLst>
          </p:cNvPr>
          <p:cNvSpPr txBox="1"/>
          <p:nvPr/>
        </p:nvSpPr>
        <p:spPr>
          <a:xfrm>
            <a:off x="2852058" y="6394224"/>
            <a:ext cx="6487884" cy="338554"/>
          </a:xfrm>
          <a:prstGeom prst="rect">
            <a:avLst/>
          </a:prstGeom>
          <a:noFill/>
        </p:spPr>
        <p:txBody>
          <a:bodyPr wrap="square">
            <a:spAutoFit/>
          </a:bodyPr>
          <a:lstStyle/>
          <a:p>
            <a:pPr algn="ctr"/>
            <a:r>
              <a:rPr lang="de-AT" sz="1600">
                <a:solidFill>
                  <a:schemeClr val="bg1">
                    <a:lumMod val="50000"/>
                  </a:schemeClr>
                </a:solidFill>
                <a:effectLst>
                  <a:outerShdw blurRad="38100" dist="38100" dir="2700000" algn="tl">
                    <a:srgbClr val="000000">
                      <a:alpha val="43137"/>
                    </a:srgbClr>
                  </a:outerShdw>
                </a:effectLst>
              </a:rPr>
              <a:t>Co-funded by the European Union</a:t>
            </a:r>
          </a:p>
        </p:txBody>
      </p:sp>
      <p:sp>
        <p:nvSpPr>
          <p:cNvPr id="3" name="Textfeld 2">
            <a:extLst>
              <a:ext uri="{FF2B5EF4-FFF2-40B4-BE49-F238E27FC236}">
                <a16:creationId xmlns:a16="http://schemas.microsoft.com/office/drawing/2014/main" id="{ED61AFA7-2DB8-D9DD-EA7C-7CED8B5DC3E0}"/>
              </a:ext>
            </a:extLst>
          </p:cNvPr>
          <p:cNvSpPr txBox="1"/>
          <p:nvPr/>
        </p:nvSpPr>
        <p:spPr>
          <a:xfrm>
            <a:off x="835961" y="6416802"/>
            <a:ext cx="4077349" cy="307777"/>
          </a:xfrm>
          <a:prstGeom prst="rect">
            <a:avLst/>
          </a:prstGeom>
          <a:noFill/>
        </p:spPr>
        <p:txBody>
          <a:bodyPr wrap="square">
            <a:spAutoFit/>
          </a:bodyPr>
          <a:lstStyle/>
          <a:p>
            <a:r>
              <a:rPr lang="de-AT" sz="1400">
                <a:solidFill>
                  <a:srgbClr val="509CCD"/>
                </a:solidFill>
                <a:effectLst>
                  <a:outerShdw blurRad="38100" dist="38100" dir="2700000" algn="tl">
                    <a:srgbClr val="000000">
                      <a:alpha val="43137"/>
                    </a:srgbClr>
                  </a:outerShdw>
                </a:effectLst>
              </a:rPr>
              <a:t>Erasmus Mundus Joint Master</a:t>
            </a:r>
          </a:p>
        </p:txBody>
      </p:sp>
      <p:sp>
        <p:nvSpPr>
          <p:cNvPr id="4" name="Textfeld 3">
            <a:extLst>
              <a:ext uri="{FF2B5EF4-FFF2-40B4-BE49-F238E27FC236}">
                <a16:creationId xmlns:a16="http://schemas.microsoft.com/office/drawing/2014/main" id="{E696172D-F92D-843D-744A-957CB7575C41}"/>
              </a:ext>
            </a:extLst>
          </p:cNvPr>
          <p:cNvSpPr txBox="1"/>
          <p:nvPr/>
        </p:nvSpPr>
        <p:spPr>
          <a:xfrm>
            <a:off x="7643416" y="6409163"/>
            <a:ext cx="3503553" cy="307777"/>
          </a:xfrm>
          <a:prstGeom prst="rect">
            <a:avLst/>
          </a:prstGeom>
          <a:noFill/>
        </p:spPr>
        <p:txBody>
          <a:bodyPr wrap="square">
            <a:spAutoFit/>
          </a:bodyPr>
          <a:lstStyle/>
          <a:p>
            <a:pPr algn="r"/>
            <a:r>
              <a:rPr lang="de-AT" sz="1400" b="1">
                <a:hlinkClick r:id="rId10"/>
              </a:rPr>
              <a:t>www.master.cde.eu</a:t>
            </a:r>
            <a:r>
              <a:rPr lang="de-AT" sz="1400" b="1"/>
              <a:t> </a:t>
            </a:r>
          </a:p>
        </p:txBody>
      </p:sp>
    </p:spTree>
    <p:extLst>
      <p:ext uri="{BB962C8B-B14F-4D97-AF65-F5344CB8AC3E}">
        <p14:creationId xmlns:p14="http://schemas.microsoft.com/office/powerpoint/2010/main" val="197635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Screenshot, Schrift, Logo enthält.&#10;&#10;Automatisch generierte Beschreibung">
            <a:extLst>
              <a:ext uri="{FF2B5EF4-FFF2-40B4-BE49-F238E27FC236}">
                <a16:creationId xmlns:a16="http://schemas.microsoft.com/office/drawing/2014/main" id="{3DC78CE6-42D0-4417-EAAF-070437EA1E18}"/>
              </a:ext>
            </a:extLst>
          </p:cNvPr>
          <p:cNvPicPr>
            <a:picLocks noChangeAspect="1"/>
          </p:cNvPicPr>
          <p:nvPr/>
        </p:nvPicPr>
        <p:blipFill rotWithShape="1">
          <a:blip r:embed="rId2">
            <a:extLst>
              <a:ext uri="{28A0092B-C50C-407E-A947-70E740481C1C}">
                <a14:useLocalDpi xmlns:a14="http://schemas.microsoft.com/office/drawing/2010/main" val="0"/>
              </a:ext>
            </a:extLst>
          </a:blip>
          <a:srcRect t="34122" b="20000"/>
          <a:stretch/>
        </p:blipFill>
        <p:spPr>
          <a:xfrm>
            <a:off x="231058" y="888848"/>
            <a:ext cx="11729884" cy="5381455"/>
          </a:xfrm>
          <a:prstGeom prst="rect">
            <a:avLst/>
          </a:prstGeom>
        </p:spPr>
      </p:pic>
    </p:spTree>
    <p:extLst>
      <p:ext uri="{BB962C8B-B14F-4D97-AF65-F5344CB8AC3E}">
        <p14:creationId xmlns:p14="http://schemas.microsoft.com/office/powerpoint/2010/main" val="3520347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Ein Bild, das Text, Screenshot, Karte, Riff enthält.&#10;&#10;Automatisch generierte Beschreibung">
            <a:extLst>
              <a:ext uri="{FF2B5EF4-FFF2-40B4-BE49-F238E27FC236}">
                <a16:creationId xmlns:a16="http://schemas.microsoft.com/office/drawing/2014/main" id="{2F2C1B61-DD13-F0A7-1B47-BADA2F5C6123}"/>
              </a:ext>
            </a:extLst>
          </p:cNvPr>
          <p:cNvPicPr>
            <a:picLocks noChangeAspect="1"/>
          </p:cNvPicPr>
          <p:nvPr/>
        </p:nvPicPr>
        <p:blipFill rotWithShape="1">
          <a:blip r:embed="rId2">
            <a:extLst>
              <a:ext uri="{28A0092B-C50C-407E-A947-70E740481C1C}">
                <a14:useLocalDpi xmlns:a14="http://schemas.microsoft.com/office/drawing/2010/main" val="0"/>
              </a:ext>
            </a:extLst>
          </a:blip>
          <a:srcRect t="66984"/>
          <a:stretch/>
        </p:blipFill>
        <p:spPr>
          <a:xfrm>
            <a:off x="5160220" y="1882793"/>
            <a:ext cx="6373627" cy="2104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platzhalter 2">
            <a:extLst>
              <a:ext uri="{FF2B5EF4-FFF2-40B4-BE49-F238E27FC236}">
                <a16:creationId xmlns:a16="http://schemas.microsoft.com/office/drawing/2014/main" id="{7A8F5BDB-13CF-C061-F467-93467EDB9D3A}"/>
              </a:ext>
            </a:extLst>
          </p:cNvPr>
          <p:cNvSpPr txBox="1">
            <a:spLocks/>
          </p:cNvSpPr>
          <p:nvPr/>
        </p:nvSpPr>
        <p:spPr>
          <a:xfrm>
            <a:off x="5160220" y="5533086"/>
            <a:ext cx="6066020" cy="100704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pc="100">
                <a:solidFill>
                  <a:srgbClr val="0563C1"/>
                </a:solidFill>
                <a:hlinkClick r:id="rId3">
                  <a:extLst>
                    <a:ext uri="{A12FA001-AC4F-418D-AE19-62706E023703}">
                      <ahyp:hlinkClr xmlns:ahyp="http://schemas.microsoft.com/office/drawing/2018/hyperlinkcolor" val="tx"/>
                    </a:ext>
                  </a:extLst>
                </a:hlinkClick>
              </a:rPr>
              <a:t>www.master-cde.eu</a:t>
            </a:r>
            <a:r>
              <a:rPr lang="en-GB" spc="100"/>
              <a:t> </a:t>
            </a:r>
            <a:endParaRPr lang="en-GB" u="sng" spc="100"/>
          </a:p>
          <a:p>
            <a:endParaRPr lang="de-AT"/>
          </a:p>
        </p:txBody>
      </p:sp>
      <p:sp>
        <p:nvSpPr>
          <p:cNvPr id="7" name="Rechteck 6">
            <a:extLst>
              <a:ext uri="{FF2B5EF4-FFF2-40B4-BE49-F238E27FC236}">
                <a16:creationId xmlns:a16="http://schemas.microsoft.com/office/drawing/2014/main" id="{0E2E20DC-DBE4-DA26-3BC6-F41565B1271D}"/>
              </a:ext>
            </a:extLst>
          </p:cNvPr>
          <p:cNvSpPr/>
          <p:nvPr/>
        </p:nvSpPr>
        <p:spPr>
          <a:xfrm>
            <a:off x="8518411" y="6137691"/>
            <a:ext cx="3069116" cy="70306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Inhaltsplatzhalter 3"/>
          <p:cNvSpPr>
            <a:spLocks noGrp="1"/>
          </p:cNvSpPr>
          <p:nvPr>
            <p:ph sz="half" idx="2"/>
          </p:nvPr>
        </p:nvSpPr>
        <p:spPr>
          <a:xfrm>
            <a:off x="839788" y="1827049"/>
            <a:ext cx="4320432" cy="2174085"/>
          </a:xfrm>
        </p:spPr>
        <p:txBody>
          <a:bodyPr>
            <a:normAutofit fontScale="25000" lnSpcReduction="20000"/>
          </a:bodyPr>
          <a:lstStyle/>
          <a:p>
            <a:pPr marL="0" indent="0">
              <a:lnSpc>
                <a:spcPct val="120000"/>
              </a:lnSpc>
              <a:spcBef>
                <a:spcPts val="300"/>
              </a:spcBef>
              <a:buNone/>
            </a:pPr>
            <a:r>
              <a:rPr lang="en-US" sz="9600"/>
              <a:t>Paris-</a:t>
            </a:r>
            <a:r>
              <a:rPr lang="en-US" sz="9600" err="1"/>
              <a:t>Lodron</a:t>
            </a:r>
            <a:r>
              <a:rPr lang="en-US" sz="9600"/>
              <a:t> University Salzburg </a:t>
            </a:r>
            <a:r>
              <a:rPr lang="en-US" sz="9600" b="1"/>
              <a:t>Department of </a:t>
            </a:r>
            <a:r>
              <a:rPr lang="en-US" sz="9600" b="1" err="1"/>
              <a:t>Geoinformatics</a:t>
            </a:r>
            <a:r>
              <a:rPr lang="en-US" sz="9600" b="1"/>
              <a:t> </a:t>
            </a:r>
          </a:p>
          <a:p>
            <a:pPr marL="0" indent="0">
              <a:lnSpc>
                <a:spcPct val="120000"/>
              </a:lnSpc>
              <a:spcBef>
                <a:spcPts val="300"/>
              </a:spcBef>
              <a:buNone/>
            </a:pPr>
            <a:r>
              <a:rPr lang="en-US" sz="9600"/>
              <a:t>Schillerstrasse 30</a:t>
            </a:r>
          </a:p>
          <a:p>
            <a:pPr marL="0" indent="0">
              <a:lnSpc>
                <a:spcPct val="120000"/>
              </a:lnSpc>
              <a:spcBef>
                <a:spcPts val="300"/>
              </a:spcBef>
              <a:buNone/>
            </a:pPr>
            <a:r>
              <a:rPr lang="en-US" sz="9600"/>
              <a:t>5020 Salzburg</a:t>
            </a:r>
          </a:p>
          <a:p>
            <a:pPr marL="0" indent="0">
              <a:lnSpc>
                <a:spcPct val="120000"/>
              </a:lnSpc>
              <a:spcBef>
                <a:spcPts val="300"/>
              </a:spcBef>
              <a:buNone/>
            </a:pPr>
            <a:r>
              <a:rPr lang="en-US" sz="9600"/>
              <a:t>Austria</a:t>
            </a:r>
            <a:endParaRPr lang="de-AT"/>
          </a:p>
          <a:p>
            <a:pPr marL="0" indent="0">
              <a:lnSpc>
                <a:spcPct val="120000"/>
              </a:lnSpc>
              <a:spcBef>
                <a:spcPts val="300"/>
              </a:spcBef>
              <a:buNone/>
            </a:pPr>
            <a:r>
              <a:rPr lang="en-GB" u="sng"/>
              <a:t> </a:t>
            </a:r>
            <a:endParaRPr lang="de-AT"/>
          </a:p>
        </p:txBody>
      </p:sp>
      <p:sp>
        <p:nvSpPr>
          <p:cNvPr id="12" name="Titel 11">
            <a:extLst>
              <a:ext uri="{FF2B5EF4-FFF2-40B4-BE49-F238E27FC236}">
                <a16:creationId xmlns:a16="http://schemas.microsoft.com/office/drawing/2014/main" id="{740C1B18-482A-9B60-7A1B-388199C71227}"/>
              </a:ext>
            </a:extLst>
          </p:cNvPr>
          <p:cNvSpPr>
            <a:spLocks noGrp="1"/>
          </p:cNvSpPr>
          <p:nvPr>
            <p:ph type="title"/>
          </p:nvPr>
        </p:nvSpPr>
        <p:spPr/>
        <p:txBody>
          <a:bodyPr/>
          <a:lstStyle/>
          <a:p>
            <a:r>
              <a:rPr lang="de-AT" b="1"/>
              <a:t>Contact</a:t>
            </a:r>
          </a:p>
        </p:txBody>
      </p:sp>
      <p:sp>
        <p:nvSpPr>
          <p:cNvPr id="16" name="Textfeld 15">
            <a:extLst>
              <a:ext uri="{FF2B5EF4-FFF2-40B4-BE49-F238E27FC236}">
                <a16:creationId xmlns:a16="http://schemas.microsoft.com/office/drawing/2014/main" id="{838DA66E-45C1-E479-9A1A-0186D4E27A77}"/>
              </a:ext>
            </a:extLst>
          </p:cNvPr>
          <p:cNvSpPr txBox="1"/>
          <p:nvPr/>
        </p:nvSpPr>
        <p:spPr>
          <a:xfrm>
            <a:off x="5160220" y="4424882"/>
            <a:ext cx="6096000" cy="338554"/>
          </a:xfrm>
          <a:prstGeom prst="rect">
            <a:avLst/>
          </a:prstGeom>
          <a:noFill/>
        </p:spPr>
        <p:txBody>
          <a:bodyPr wrap="square">
            <a:spAutoFit/>
          </a:bodyPr>
          <a:lstStyle/>
          <a:p>
            <a:pPr marL="0" indent="0">
              <a:buNone/>
            </a:pPr>
            <a:r>
              <a:rPr lang="de-AT" sz="1600"/>
              <a:t>47.82380499847819, 13.039431310898214</a:t>
            </a:r>
          </a:p>
        </p:txBody>
      </p:sp>
      <p:pic>
        <p:nvPicPr>
          <p:cNvPr id="15" name="Grafik 14" descr="Ein Bild, das Text, Schrift, Electric Blue (Farbe), Screenshot enthält.&#10;&#10;Automatisch generierte Beschreibung">
            <a:extLst>
              <a:ext uri="{FF2B5EF4-FFF2-40B4-BE49-F238E27FC236}">
                <a16:creationId xmlns:a16="http://schemas.microsoft.com/office/drawing/2014/main" id="{251D6D6A-21E8-4AC8-4499-662A9B557D7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6604" y="4796884"/>
            <a:ext cx="3571411" cy="749265"/>
          </a:xfrm>
          <a:prstGeom prst="rect">
            <a:avLst/>
          </a:prstGeom>
        </p:spPr>
      </p:pic>
      <p:sp>
        <p:nvSpPr>
          <p:cNvPr id="18" name="Rechteck 17">
            <a:extLst>
              <a:ext uri="{FF2B5EF4-FFF2-40B4-BE49-F238E27FC236}">
                <a16:creationId xmlns:a16="http://schemas.microsoft.com/office/drawing/2014/main" id="{F9872A14-1133-ADAA-7BAE-C5342C2F7A7B}"/>
              </a:ext>
            </a:extLst>
          </p:cNvPr>
          <p:cNvSpPr/>
          <p:nvPr/>
        </p:nvSpPr>
        <p:spPr>
          <a:xfrm>
            <a:off x="604474" y="6463099"/>
            <a:ext cx="3069116" cy="36877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2">
            <a:extLst>
              <a:ext uri="{FF2B5EF4-FFF2-40B4-BE49-F238E27FC236}">
                <a16:creationId xmlns:a16="http://schemas.microsoft.com/office/drawing/2014/main" id="{2DBFC325-FA1A-992D-1F13-DE9254E73FDB}"/>
              </a:ext>
            </a:extLst>
          </p:cNvPr>
          <p:cNvSpPr txBox="1">
            <a:spLocks/>
          </p:cNvSpPr>
          <p:nvPr/>
        </p:nvSpPr>
        <p:spPr>
          <a:xfrm>
            <a:off x="819667" y="5716217"/>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100"/>
              <a:t>Erasmus Mundus Joint Master</a:t>
            </a:r>
          </a:p>
          <a:p>
            <a:endParaRPr lang="de-AT"/>
          </a:p>
        </p:txBody>
      </p:sp>
      <p:sp>
        <p:nvSpPr>
          <p:cNvPr id="3" name="Textplatzhalter 2"/>
          <p:cNvSpPr>
            <a:spLocks noGrp="1"/>
          </p:cNvSpPr>
          <p:nvPr>
            <p:ph type="body" idx="1"/>
          </p:nvPr>
        </p:nvSpPr>
        <p:spPr>
          <a:xfrm>
            <a:off x="5160220" y="5232973"/>
            <a:ext cx="5157787" cy="823912"/>
          </a:xfrm>
        </p:spPr>
        <p:txBody>
          <a:bodyPr>
            <a:normAutofit lnSpcReduction="10000"/>
          </a:bodyPr>
          <a:lstStyle/>
          <a:p>
            <a:pPr algn="l"/>
            <a:r>
              <a:rPr lang="en-US"/>
              <a:t>Project &amp; Programme Office</a:t>
            </a:r>
          </a:p>
          <a:p>
            <a:r>
              <a:rPr lang="en-GB" sz="2400"/>
              <a:t>Email: </a:t>
            </a:r>
            <a:r>
              <a:rPr lang="en-GB" sz="2400" u="sng">
                <a:hlinkClick r:id="rId5"/>
              </a:rPr>
              <a:t>msc-cde@plus.ac.at</a:t>
            </a:r>
            <a:endParaRPr lang="en-GB" sz="2400" u="sng"/>
          </a:p>
          <a:p>
            <a:pPr algn="l"/>
            <a:endParaRPr lang="de-AT" spc="50"/>
          </a:p>
        </p:txBody>
      </p:sp>
      <p:pic>
        <p:nvPicPr>
          <p:cNvPr id="5" name="Grafik 4" descr="Ein Bild, das Muster, Grafiken, Quadrat, Design enthält.&#10;&#10;Automatisch generierte Beschreibung">
            <a:extLst>
              <a:ext uri="{FF2B5EF4-FFF2-40B4-BE49-F238E27FC236}">
                <a16:creationId xmlns:a16="http://schemas.microsoft.com/office/drawing/2014/main" id="{3899385C-DFC3-77B3-3797-BD2807B66B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3122" y="4688121"/>
            <a:ext cx="1524885" cy="1524885"/>
          </a:xfrm>
          <a:prstGeom prst="rect">
            <a:avLst/>
          </a:prstGeom>
        </p:spPr>
      </p:pic>
    </p:spTree>
    <p:extLst>
      <p:ext uri="{BB962C8B-B14F-4D97-AF65-F5344CB8AC3E}">
        <p14:creationId xmlns:p14="http://schemas.microsoft.com/office/powerpoint/2010/main" val="105502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a:t>Co-funded by the European Union</a:t>
            </a:r>
            <a:endParaRPr lang="de-AT" b="1"/>
          </a:p>
        </p:txBody>
      </p:sp>
      <p:sp>
        <p:nvSpPr>
          <p:cNvPr id="3" name="Inhaltsplatzhalter 2"/>
          <p:cNvSpPr>
            <a:spLocks noGrp="1"/>
          </p:cNvSpPr>
          <p:nvPr>
            <p:ph idx="1"/>
          </p:nvPr>
        </p:nvSpPr>
        <p:spPr/>
        <p:txBody>
          <a:bodyPr/>
          <a:lstStyle/>
          <a:p>
            <a:pPr marL="0" indent="0">
              <a:buNone/>
            </a:pPr>
            <a:r>
              <a:rPr lang="en-US"/>
              <a:t>The European Commission support for the production of this publication does not constitute endorsement of the contents which reflects the views only of the authors, and the Commission cannot be held responsible for any use which may be made of the information contained therein. </a:t>
            </a:r>
            <a:endParaRPr lang="de-AT"/>
          </a:p>
          <a:p>
            <a:endParaRPr lang="de-AT"/>
          </a:p>
        </p:txBody>
      </p:sp>
      <p:pic>
        <p:nvPicPr>
          <p:cNvPr id="4" name="Grafik 3" descr="Ein Bild, das Text, Schrift, Electric Blue (Farbe), Screenshot enthält.&#10;&#10;Automatisch generierte Beschreibung">
            <a:extLst>
              <a:ext uri="{FF2B5EF4-FFF2-40B4-BE49-F238E27FC236}">
                <a16:creationId xmlns:a16="http://schemas.microsoft.com/office/drawing/2014/main" id="{34B49F97-E3B8-AA68-820D-6552BB4108D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8200" y="4292402"/>
            <a:ext cx="4969785" cy="1042637"/>
          </a:xfrm>
          <a:prstGeom prst="rect">
            <a:avLst/>
          </a:prstGeom>
        </p:spPr>
      </p:pic>
    </p:spTree>
    <p:extLst>
      <p:ext uri="{BB962C8B-B14F-4D97-AF65-F5344CB8AC3E}">
        <p14:creationId xmlns:p14="http://schemas.microsoft.com/office/powerpoint/2010/main" val="2875064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6D64B-0E6C-60C2-58D2-975643117E0F}"/>
              </a:ext>
            </a:extLst>
          </p:cNvPr>
          <p:cNvSpPr>
            <a:spLocks noGrp="1"/>
          </p:cNvSpPr>
          <p:nvPr>
            <p:ph type="title"/>
          </p:nvPr>
        </p:nvSpPr>
        <p:spPr/>
        <p:txBody>
          <a:bodyPr/>
          <a:lstStyle/>
          <a:p>
            <a:r>
              <a:rPr lang="en-GB"/>
              <a:t>Invitation for Student Sponsorship</a:t>
            </a:r>
            <a:endParaRPr lang="de-AT"/>
          </a:p>
        </p:txBody>
      </p:sp>
      <p:sp>
        <p:nvSpPr>
          <p:cNvPr id="3" name="Inhaltsplatzhalter 2">
            <a:extLst>
              <a:ext uri="{FF2B5EF4-FFF2-40B4-BE49-F238E27FC236}">
                <a16:creationId xmlns:a16="http://schemas.microsoft.com/office/drawing/2014/main" id="{B58F8732-A4EF-5229-611B-5624B23F5339}"/>
              </a:ext>
            </a:extLst>
          </p:cNvPr>
          <p:cNvSpPr>
            <a:spLocks noGrp="1"/>
          </p:cNvSpPr>
          <p:nvPr>
            <p:ph idx="1"/>
          </p:nvPr>
        </p:nvSpPr>
        <p:spPr/>
        <p:txBody>
          <a:bodyPr/>
          <a:lstStyle/>
          <a:p>
            <a:pPr marL="0" indent="0">
              <a:lnSpc>
                <a:spcPct val="150000"/>
              </a:lnSpc>
              <a:buNone/>
            </a:pPr>
            <a:r>
              <a:rPr lang="de-AT" sz="2800"/>
              <a:t>Become an ambassador to this unique postgraduate study programme where the potential of Copernicus data and information for education &amp; research are fully exploited in use cases, collaborative research work placements or internships, and in Master‘s Theses research projects.</a:t>
            </a:r>
            <a:br>
              <a:rPr lang="de-AT" sz="2800"/>
            </a:br>
            <a:endParaRPr lang="de-AT" sz="1100"/>
          </a:p>
          <a:p>
            <a:pPr marL="0" indent="0">
              <a:buNone/>
            </a:pPr>
            <a:r>
              <a:rPr lang="en-GB" i="1">
                <a:solidFill>
                  <a:srgbClr val="FFCD1C"/>
                </a:solidFill>
                <a:effectLst>
                  <a:outerShdw blurRad="38100" dist="38100" dir="2700000" algn="tl">
                    <a:srgbClr val="000000">
                      <a:alpha val="43137"/>
                    </a:srgbClr>
                  </a:outerShdw>
                </a:effectLst>
              </a:rPr>
              <a:t>We offer an outstanding and distinctive Erasmus Mundus Joint Master (double degree) experience to our graduate students</a:t>
            </a:r>
            <a:endParaRPr lang="de-AT"/>
          </a:p>
          <a:p>
            <a:endParaRPr lang="de-AT"/>
          </a:p>
        </p:txBody>
      </p:sp>
    </p:spTree>
    <p:extLst>
      <p:ext uri="{BB962C8B-B14F-4D97-AF65-F5344CB8AC3E}">
        <p14:creationId xmlns:p14="http://schemas.microsoft.com/office/powerpoint/2010/main" val="237716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el 29">
            <a:extLst>
              <a:ext uri="{FF2B5EF4-FFF2-40B4-BE49-F238E27FC236}">
                <a16:creationId xmlns:a16="http://schemas.microsoft.com/office/drawing/2014/main" id="{1F21634D-5843-11CC-41CD-C8F817A4D567}"/>
              </a:ext>
            </a:extLst>
          </p:cNvPr>
          <p:cNvSpPr>
            <a:spLocks noGrp="1"/>
          </p:cNvSpPr>
          <p:nvPr>
            <p:ph type="title"/>
          </p:nvPr>
        </p:nvSpPr>
        <p:spPr>
          <a:xfrm>
            <a:off x="1051560" y="586822"/>
            <a:ext cx="3657600" cy="1645920"/>
          </a:xfrm>
        </p:spPr>
        <p:txBody>
          <a:bodyPr vert="horz" lIns="91440" tIns="45720" rIns="91440" bIns="45720" rtlCol="0" anchor="ctr">
            <a:normAutofit/>
          </a:bodyPr>
          <a:lstStyle/>
          <a:p>
            <a:r>
              <a:rPr lang="en-US" sz="4000" b="1"/>
              <a:t>Erasmus Mundus Joint Master</a:t>
            </a:r>
          </a:p>
        </p:txBody>
      </p:sp>
      <p:sp>
        <p:nvSpPr>
          <p:cNvPr id="4" name="Textfeld 3">
            <a:extLst>
              <a:ext uri="{FF2B5EF4-FFF2-40B4-BE49-F238E27FC236}">
                <a16:creationId xmlns:a16="http://schemas.microsoft.com/office/drawing/2014/main" id="{C4839E0E-9BA8-E51A-C34F-24C3E7D85964}"/>
              </a:ext>
            </a:extLst>
          </p:cNvPr>
          <p:cNvSpPr txBox="1"/>
          <p:nvPr/>
        </p:nvSpPr>
        <p:spPr>
          <a:xfrm>
            <a:off x="5250106" y="586822"/>
            <a:ext cx="6199258" cy="1645920"/>
          </a:xfrm>
          <a:prstGeom prst="rect">
            <a:avLst/>
          </a:prstGeom>
        </p:spPr>
        <p:txBody>
          <a:bodyPr vert="horz" lIns="91440" tIns="45720" rIns="91440" bIns="45720" rtlCol="0" anchor="ctr">
            <a:normAutofit/>
          </a:bodyPr>
          <a:lstStyle/>
          <a:p>
            <a:pPr>
              <a:lnSpc>
                <a:spcPct val="90000"/>
              </a:lnSpc>
              <a:spcAft>
                <a:spcPts val="600"/>
              </a:spcAft>
            </a:pPr>
            <a:r>
              <a:rPr lang="en-US" sz="2200"/>
              <a:t>Key required EO*GI competences &amp; skills of students enhance the employability of alumni worldwide, </a:t>
            </a:r>
            <a:br>
              <a:rPr lang="en-US" sz="2200"/>
            </a:br>
            <a:r>
              <a:rPr lang="en-US" sz="2200"/>
              <a:t>in Europe’s space industry &amp; the downstream sector. </a:t>
            </a:r>
          </a:p>
        </p:txBody>
      </p:sp>
      <p:pic>
        <p:nvPicPr>
          <p:cNvPr id="6" name="Grafik 5" descr="Ein Bild, das Text, Screenshot, Schrift, Logo enthält.&#10;&#10;Automatisch generierte Beschreibung">
            <a:extLst>
              <a:ext uri="{FF2B5EF4-FFF2-40B4-BE49-F238E27FC236}">
                <a16:creationId xmlns:a16="http://schemas.microsoft.com/office/drawing/2014/main" id="{F406F6BC-CB1B-87F9-16AB-8F9E9A8F8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290" y="3036678"/>
            <a:ext cx="3364627" cy="2733760"/>
          </a:xfrm>
          <a:prstGeom prst="rect">
            <a:avLst/>
          </a:prstGeom>
        </p:spPr>
      </p:pic>
      <p:pic>
        <p:nvPicPr>
          <p:cNvPr id="35" name="Grafik 34" descr="Ein Bild, das Text, Screenshot, Schrift, Design enthält.&#10;&#10;Automatisch generierte Beschreibung">
            <a:extLst>
              <a:ext uri="{FF2B5EF4-FFF2-40B4-BE49-F238E27FC236}">
                <a16:creationId xmlns:a16="http://schemas.microsoft.com/office/drawing/2014/main" id="{4731AE8A-7F50-1D06-50E1-1C04B90C9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295" y="2817918"/>
            <a:ext cx="5523082" cy="3106733"/>
          </a:xfrm>
          <a:prstGeom prst="rect">
            <a:avLst/>
          </a:prstGeom>
        </p:spPr>
      </p:pic>
      <p:sp>
        <p:nvSpPr>
          <p:cNvPr id="7" name="Rechteck 6">
            <a:extLst>
              <a:ext uri="{FF2B5EF4-FFF2-40B4-BE49-F238E27FC236}">
                <a16:creationId xmlns:a16="http://schemas.microsoft.com/office/drawing/2014/main" id="{3EEC7D99-68D5-EC1E-CA1F-A63863F5603B}"/>
              </a:ext>
            </a:extLst>
          </p:cNvPr>
          <p:cNvSpPr/>
          <p:nvPr/>
        </p:nvSpPr>
        <p:spPr>
          <a:xfrm>
            <a:off x="490408" y="1057738"/>
            <a:ext cx="146116" cy="704088"/>
          </a:xfrm>
          <a:prstGeom prst="rect">
            <a:avLst/>
          </a:prstGeom>
          <a:solidFill>
            <a:srgbClr val="FFC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feld 7">
            <a:extLst>
              <a:ext uri="{FF2B5EF4-FFF2-40B4-BE49-F238E27FC236}">
                <a16:creationId xmlns:a16="http://schemas.microsoft.com/office/drawing/2014/main" id="{F244F3DC-D1D9-5E8F-7039-E114AA0BB74A}"/>
              </a:ext>
            </a:extLst>
          </p:cNvPr>
          <p:cNvSpPr txBox="1"/>
          <p:nvPr/>
        </p:nvSpPr>
        <p:spPr>
          <a:xfrm>
            <a:off x="2874635" y="6401413"/>
            <a:ext cx="6487884" cy="338554"/>
          </a:xfrm>
          <a:prstGeom prst="rect">
            <a:avLst/>
          </a:prstGeom>
          <a:noFill/>
        </p:spPr>
        <p:txBody>
          <a:bodyPr wrap="square">
            <a:spAutoFit/>
          </a:bodyPr>
          <a:lstStyle/>
          <a:p>
            <a:pPr algn="ctr"/>
            <a:r>
              <a:rPr lang="de-AT" sz="1600">
                <a:solidFill>
                  <a:schemeClr val="bg1">
                    <a:lumMod val="50000"/>
                  </a:schemeClr>
                </a:solidFill>
                <a:effectLst>
                  <a:outerShdw blurRad="38100" dist="38100" dir="2700000" algn="tl">
                    <a:srgbClr val="000000">
                      <a:alpha val="43137"/>
                    </a:srgbClr>
                  </a:outerShdw>
                </a:effectLst>
              </a:rPr>
              <a:t>Co-funded by the European Union</a:t>
            </a:r>
          </a:p>
        </p:txBody>
      </p:sp>
      <p:pic>
        <p:nvPicPr>
          <p:cNvPr id="11" name="Grafik 10" descr="Ein Bild, das Logo, Schrift, Grafiken, weiß enthält.&#10;&#10;Automatisch generierte Beschreibung">
            <a:extLst>
              <a:ext uri="{FF2B5EF4-FFF2-40B4-BE49-F238E27FC236}">
                <a16:creationId xmlns:a16="http://schemas.microsoft.com/office/drawing/2014/main" id="{B6A422CF-F4C1-A849-2EFB-73003CE58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1" y="1965367"/>
            <a:ext cx="1352550" cy="1352550"/>
          </a:xfrm>
          <a:prstGeom prst="rect">
            <a:avLst/>
          </a:prstGeom>
        </p:spPr>
      </p:pic>
      <p:sp>
        <p:nvSpPr>
          <p:cNvPr id="14" name="Textfeld 13">
            <a:extLst>
              <a:ext uri="{FF2B5EF4-FFF2-40B4-BE49-F238E27FC236}">
                <a16:creationId xmlns:a16="http://schemas.microsoft.com/office/drawing/2014/main" id="{7790CD4A-6DEF-DE2B-4D24-58CEAAD45EC7}"/>
              </a:ext>
            </a:extLst>
          </p:cNvPr>
          <p:cNvSpPr txBox="1"/>
          <p:nvPr/>
        </p:nvSpPr>
        <p:spPr>
          <a:xfrm>
            <a:off x="835961" y="6416802"/>
            <a:ext cx="4077349" cy="307777"/>
          </a:xfrm>
          <a:prstGeom prst="rect">
            <a:avLst/>
          </a:prstGeom>
          <a:noFill/>
        </p:spPr>
        <p:txBody>
          <a:bodyPr wrap="square">
            <a:spAutoFit/>
          </a:bodyPr>
          <a:lstStyle/>
          <a:p>
            <a:r>
              <a:rPr lang="de-AT" sz="1400">
                <a:solidFill>
                  <a:srgbClr val="509CCD"/>
                </a:solidFill>
                <a:effectLst>
                  <a:outerShdw blurRad="38100" dist="38100" dir="2700000" algn="tl">
                    <a:srgbClr val="000000">
                      <a:alpha val="43137"/>
                    </a:srgbClr>
                  </a:outerShdw>
                </a:effectLst>
              </a:rPr>
              <a:t>Erasmus Mundus Joint Master</a:t>
            </a:r>
          </a:p>
        </p:txBody>
      </p:sp>
      <p:sp>
        <p:nvSpPr>
          <p:cNvPr id="15" name="Textfeld 14">
            <a:extLst>
              <a:ext uri="{FF2B5EF4-FFF2-40B4-BE49-F238E27FC236}">
                <a16:creationId xmlns:a16="http://schemas.microsoft.com/office/drawing/2014/main" id="{DBB577CE-6153-A95C-4B96-F22C89605F86}"/>
              </a:ext>
            </a:extLst>
          </p:cNvPr>
          <p:cNvSpPr txBox="1"/>
          <p:nvPr/>
        </p:nvSpPr>
        <p:spPr>
          <a:xfrm>
            <a:off x="7643416" y="6409163"/>
            <a:ext cx="3503553" cy="307777"/>
          </a:xfrm>
          <a:prstGeom prst="rect">
            <a:avLst/>
          </a:prstGeom>
          <a:noFill/>
        </p:spPr>
        <p:txBody>
          <a:bodyPr wrap="square">
            <a:spAutoFit/>
          </a:bodyPr>
          <a:lstStyle/>
          <a:p>
            <a:pPr algn="r"/>
            <a:r>
              <a:rPr lang="de-AT" sz="1400" b="1">
                <a:hlinkClick r:id="rId5"/>
              </a:rPr>
              <a:t>www.master.cde.eu</a:t>
            </a:r>
            <a:r>
              <a:rPr lang="de-AT" sz="1400" b="1"/>
              <a:t> </a:t>
            </a:r>
          </a:p>
        </p:txBody>
      </p:sp>
    </p:spTree>
    <p:extLst>
      <p:ext uri="{BB962C8B-B14F-4D97-AF65-F5344CB8AC3E}">
        <p14:creationId xmlns:p14="http://schemas.microsoft.com/office/powerpoint/2010/main" val="124035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3674F-4EA7-682B-97B3-3C962AEC9FAB}"/>
              </a:ext>
            </a:extLst>
          </p:cNvPr>
          <p:cNvSpPr>
            <a:spLocks noGrp="1"/>
          </p:cNvSpPr>
          <p:nvPr>
            <p:ph type="title"/>
          </p:nvPr>
        </p:nvSpPr>
        <p:spPr/>
        <p:txBody>
          <a:bodyPr/>
          <a:lstStyle/>
          <a:p>
            <a:r>
              <a:rPr lang="de-AT"/>
              <a:t>Sponsorship options</a:t>
            </a:r>
          </a:p>
        </p:txBody>
      </p:sp>
      <p:sp>
        <p:nvSpPr>
          <p:cNvPr id="3" name="Inhaltsplatzhalter 2">
            <a:extLst>
              <a:ext uri="{FF2B5EF4-FFF2-40B4-BE49-F238E27FC236}">
                <a16:creationId xmlns:a16="http://schemas.microsoft.com/office/drawing/2014/main" id="{96F05037-F6A9-5430-3D03-95B589B3185E}"/>
              </a:ext>
            </a:extLst>
          </p:cNvPr>
          <p:cNvSpPr>
            <a:spLocks noGrp="1"/>
          </p:cNvSpPr>
          <p:nvPr>
            <p:ph idx="1"/>
          </p:nvPr>
        </p:nvSpPr>
        <p:spPr>
          <a:xfrm>
            <a:off x="838200" y="1422507"/>
            <a:ext cx="10515600" cy="4351338"/>
          </a:xfrm>
        </p:spPr>
        <p:txBody>
          <a:bodyPr/>
          <a:lstStyle/>
          <a:p>
            <a:pPr marL="0" indent="0">
              <a:buNone/>
            </a:pPr>
            <a:endParaRPr lang="de-AT">
              <a:hlinkClick r:id="rId2"/>
            </a:endParaRPr>
          </a:p>
          <a:p>
            <a:pPr marL="0" indent="0">
              <a:buNone/>
            </a:pPr>
            <a:endParaRPr lang="de-AT">
              <a:hlinkClick r:id="rId2"/>
            </a:endParaRPr>
          </a:p>
          <a:p>
            <a:pPr marL="0" indent="0">
              <a:buNone/>
            </a:pPr>
            <a:endParaRPr lang="de-AT">
              <a:hlinkClick r:id="rId2"/>
            </a:endParaRPr>
          </a:p>
          <a:p>
            <a:pPr marL="0" indent="0">
              <a:buNone/>
            </a:pPr>
            <a:endParaRPr lang="de-AT">
              <a:hlinkClick r:id="rId2"/>
            </a:endParaRPr>
          </a:p>
          <a:p>
            <a:pPr marL="0" indent="0">
              <a:buNone/>
            </a:pPr>
            <a:endParaRPr lang="de-AT">
              <a:hlinkClick r:id="rId2"/>
            </a:endParaRPr>
          </a:p>
          <a:p>
            <a:pPr marL="0" indent="0">
              <a:buNone/>
            </a:pPr>
            <a:endParaRPr lang="de-AT">
              <a:hlinkClick r:id="rId2"/>
            </a:endParaRPr>
          </a:p>
        </p:txBody>
      </p:sp>
      <p:grpSp>
        <p:nvGrpSpPr>
          <p:cNvPr id="4" name="Gruppieren 3">
            <a:extLst>
              <a:ext uri="{FF2B5EF4-FFF2-40B4-BE49-F238E27FC236}">
                <a16:creationId xmlns:a16="http://schemas.microsoft.com/office/drawing/2014/main" id="{89EF2523-3B14-D2ED-25D4-F581EDC9C7E2}"/>
              </a:ext>
            </a:extLst>
          </p:cNvPr>
          <p:cNvGrpSpPr/>
          <p:nvPr/>
        </p:nvGrpSpPr>
        <p:grpSpPr>
          <a:xfrm>
            <a:off x="3717918" y="1991167"/>
            <a:ext cx="7194566" cy="2232248"/>
            <a:chOff x="971600" y="2564904"/>
            <a:chExt cx="7194566" cy="2232248"/>
          </a:xfrm>
        </p:grpSpPr>
        <p:sp>
          <p:nvSpPr>
            <p:cNvPr id="5" name="Abgerundetes Rechteck 4">
              <a:extLst>
                <a:ext uri="{FF2B5EF4-FFF2-40B4-BE49-F238E27FC236}">
                  <a16:creationId xmlns:a16="http://schemas.microsoft.com/office/drawing/2014/main" id="{5ABB4EEA-5E35-C0CF-6F84-E24224C999BB}"/>
                </a:ext>
              </a:extLst>
            </p:cNvPr>
            <p:cNvSpPr/>
            <p:nvPr/>
          </p:nvSpPr>
          <p:spPr>
            <a:xfrm>
              <a:off x="971600" y="2564904"/>
              <a:ext cx="2160240" cy="2232248"/>
            </a:xfrm>
            <a:prstGeom prst="roundRect">
              <a:avLst/>
            </a:prstGeom>
            <a:solidFill>
              <a:srgbClr val="E7B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tx1"/>
                  </a:solidFill>
                  <a:effectLst>
                    <a:outerShdw blurRad="38100" dist="38100" dir="2700000" algn="tl">
                      <a:srgbClr val="000000">
                        <a:alpha val="43137"/>
                      </a:srgbClr>
                    </a:outerShdw>
                  </a:effectLst>
                </a:rPr>
                <a:t>GOLD </a:t>
              </a:r>
              <a:r>
                <a:rPr lang="de-AT" dirty="0">
                  <a:solidFill>
                    <a:schemeClr val="tx1"/>
                  </a:solidFill>
                </a:rPr>
                <a:t>SPONSOR</a:t>
              </a:r>
            </a:p>
            <a:p>
              <a:pPr algn="ctr"/>
              <a:endParaRPr lang="de-AT" dirty="0">
                <a:solidFill>
                  <a:schemeClr val="tx1"/>
                </a:solidFill>
              </a:endParaRPr>
            </a:p>
            <a:p>
              <a:pPr algn="ctr"/>
              <a:r>
                <a:rPr lang="en-GB" b="1">
                  <a:effectLst>
                    <a:outerShdw blurRad="38100" dist="38100" dir="2700000" algn="tl">
                      <a:srgbClr val="000000">
                        <a:alpha val="43137"/>
                      </a:srgbClr>
                    </a:outerShdw>
                  </a:effectLst>
                </a:rPr>
                <a:t>EUR 15.000</a:t>
              </a:r>
              <a:r>
                <a:rPr lang="en-GB" b="1" dirty="0">
                  <a:effectLst>
                    <a:outerShdw blurRad="38100" dist="38100" dir="2700000" algn="tl">
                      <a:srgbClr val="000000">
                        <a:alpha val="43137"/>
                      </a:srgbClr>
                    </a:outerShdw>
                  </a:effectLst>
                </a:rPr>
                <a:t>,-</a:t>
              </a:r>
              <a:endParaRPr lang="en-GB" b="1" dirty="0">
                <a:solidFill>
                  <a:schemeClr val="tx1"/>
                </a:solidFill>
                <a:effectLst>
                  <a:outerShdw blurRad="38100" dist="38100" dir="2700000" algn="tl">
                    <a:srgbClr val="000000">
                      <a:alpha val="43137"/>
                    </a:srgbClr>
                  </a:outerShdw>
                </a:effectLst>
              </a:endParaRPr>
            </a:p>
          </p:txBody>
        </p:sp>
        <p:sp>
          <p:nvSpPr>
            <p:cNvPr id="6" name="Abgerundetes Rechteck 5">
              <a:extLst>
                <a:ext uri="{FF2B5EF4-FFF2-40B4-BE49-F238E27FC236}">
                  <a16:creationId xmlns:a16="http://schemas.microsoft.com/office/drawing/2014/main" id="{60EC73F2-C797-B539-A50C-1C004568658A}"/>
                </a:ext>
              </a:extLst>
            </p:cNvPr>
            <p:cNvSpPr/>
            <p:nvPr/>
          </p:nvSpPr>
          <p:spPr>
            <a:xfrm>
              <a:off x="3491880" y="2564904"/>
              <a:ext cx="2160240" cy="2232248"/>
            </a:xfrm>
            <a:prstGeom prst="roundRect">
              <a:avLst/>
            </a:prstGeom>
            <a:solidFill>
              <a:srgbClr val="B5B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tx1"/>
                  </a:solidFill>
                  <a:effectLst>
                    <a:outerShdw blurRad="38100" dist="38100" dir="2700000" algn="tl">
                      <a:srgbClr val="000000">
                        <a:alpha val="43137"/>
                      </a:srgbClr>
                    </a:outerShdw>
                  </a:effectLst>
                </a:rPr>
                <a:t>SILVER </a:t>
              </a:r>
              <a:r>
                <a:rPr lang="de-AT" dirty="0">
                  <a:solidFill>
                    <a:schemeClr val="tx1"/>
                  </a:solidFill>
                </a:rPr>
                <a:t>SPONSOR</a:t>
              </a:r>
            </a:p>
            <a:p>
              <a:pPr algn="ctr"/>
              <a:endParaRPr lang="de-AT" dirty="0">
                <a:solidFill>
                  <a:schemeClr val="tx1"/>
                </a:solidFill>
              </a:endParaRPr>
            </a:p>
            <a:p>
              <a:pPr algn="ctr"/>
              <a:r>
                <a:rPr lang="en-GB" b="1">
                  <a:effectLst>
                    <a:outerShdw blurRad="38100" dist="38100" dir="2700000" algn="tl">
                      <a:srgbClr val="000000">
                        <a:alpha val="43137"/>
                      </a:srgbClr>
                    </a:outerShdw>
                  </a:effectLst>
                </a:rPr>
                <a:t>EUR 12.000</a:t>
              </a:r>
              <a:r>
                <a:rPr lang="en-GB" b="1" dirty="0">
                  <a:effectLst>
                    <a:outerShdw blurRad="38100" dist="38100" dir="2700000" algn="tl">
                      <a:srgbClr val="000000">
                        <a:alpha val="43137"/>
                      </a:srgbClr>
                    </a:outerShdw>
                  </a:effectLst>
                </a:rPr>
                <a:t>,-</a:t>
              </a:r>
              <a:endParaRPr lang="en-GB" b="1" dirty="0">
                <a:solidFill>
                  <a:schemeClr val="tx1"/>
                </a:solidFill>
                <a:effectLst>
                  <a:outerShdw blurRad="38100" dist="38100" dir="2700000" algn="tl">
                    <a:srgbClr val="000000">
                      <a:alpha val="43137"/>
                    </a:srgbClr>
                  </a:outerShdw>
                </a:effectLst>
              </a:endParaRPr>
            </a:p>
          </p:txBody>
        </p:sp>
        <p:sp>
          <p:nvSpPr>
            <p:cNvPr id="7" name="Abgerundetes Rechteck 6">
              <a:extLst>
                <a:ext uri="{FF2B5EF4-FFF2-40B4-BE49-F238E27FC236}">
                  <a16:creationId xmlns:a16="http://schemas.microsoft.com/office/drawing/2014/main" id="{FAFB7D23-2B7D-FD24-74F8-C56C08078821}"/>
                </a:ext>
              </a:extLst>
            </p:cNvPr>
            <p:cNvSpPr/>
            <p:nvPr/>
          </p:nvSpPr>
          <p:spPr>
            <a:xfrm>
              <a:off x="6005926" y="2564904"/>
              <a:ext cx="2160240" cy="2232248"/>
            </a:xfrm>
            <a:prstGeom prst="roundRect">
              <a:avLst/>
            </a:prstGeom>
            <a:solidFill>
              <a:srgbClr val="CC8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tx1"/>
                  </a:solidFill>
                  <a:effectLst>
                    <a:outerShdw blurRad="38100" dist="38100" dir="2700000" algn="tl">
                      <a:srgbClr val="000000">
                        <a:alpha val="43137"/>
                      </a:srgbClr>
                    </a:outerShdw>
                  </a:effectLst>
                </a:rPr>
                <a:t>BRONZE </a:t>
              </a:r>
              <a:r>
                <a:rPr lang="de-AT" sz="1650" dirty="0">
                  <a:solidFill>
                    <a:schemeClr val="tx1"/>
                  </a:solidFill>
                </a:rPr>
                <a:t>SPONSOR</a:t>
              </a:r>
            </a:p>
            <a:p>
              <a:pPr algn="ctr"/>
              <a:endParaRPr lang="de-AT" dirty="0">
                <a:solidFill>
                  <a:schemeClr val="tx1"/>
                </a:solidFill>
              </a:endParaRPr>
            </a:p>
            <a:p>
              <a:pPr algn="ctr"/>
              <a:r>
                <a:rPr lang="en-GB" b="1">
                  <a:effectLst>
                    <a:outerShdw blurRad="38100" dist="38100" dir="2700000" algn="tl">
                      <a:srgbClr val="000000">
                        <a:alpha val="43137"/>
                      </a:srgbClr>
                    </a:outerShdw>
                  </a:effectLst>
                </a:rPr>
                <a:t>EUR 5.000</a:t>
              </a:r>
              <a:r>
                <a:rPr lang="en-GB" b="1" dirty="0">
                  <a:effectLst>
                    <a:outerShdw blurRad="38100" dist="38100" dir="2700000" algn="tl">
                      <a:srgbClr val="000000">
                        <a:alpha val="43137"/>
                      </a:srgbClr>
                    </a:outerShdw>
                  </a:effectLst>
                </a:rPr>
                <a:t>,-</a:t>
              </a:r>
              <a:endParaRPr lang="en-GB" b="1" dirty="0">
                <a:solidFill>
                  <a:schemeClr val="tx1"/>
                </a:solidFill>
                <a:effectLst>
                  <a:outerShdw blurRad="38100" dist="38100" dir="2700000" algn="tl">
                    <a:srgbClr val="000000">
                      <a:alpha val="43137"/>
                    </a:srgbClr>
                  </a:outerShdw>
                </a:effectLst>
              </a:endParaRPr>
            </a:p>
          </p:txBody>
        </p:sp>
      </p:grpSp>
      <p:sp>
        <p:nvSpPr>
          <p:cNvPr id="8" name="Abgerundetes Rechteck 4">
            <a:extLst>
              <a:ext uri="{FF2B5EF4-FFF2-40B4-BE49-F238E27FC236}">
                <a16:creationId xmlns:a16="http://schemas.microsoft.com/office/drawing/2014/main" id="{AAB37782-3AE2-7CE4-1FE3-2CE2C7447FB3}"/>
              </a:ext>
            </a:extLst>
          </p:cNvPr>
          <p:cNvSpPr/>
          <p:nvPr/>
        </p:nvSpPr>
        <p:spPr>
          <a:xfrm>
            <a:off x="1197939" y="1991159"/>
            <a:ext cx="2160240" cy="2232248"/>
          </a:xfrm>
          <a:prstGeom prst="roundRect">
            <a:avLst/>
          </a:prstGeom>
          <a:solidFill>
            <a:srgbClr val="E5E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a:solidFill>
                  <a:schemeClr val="tx1"/>
                </a:solidFill>
                <a:effectLst>
                  <a:outerShdw blurRad="38100" dist="38100" dir="2700000" algn="tl">
                    <a:srgbClr val="000000">
                      <a:alpha val="43137"/>
                    </a:srgbClr>
                  </a:outerShdw>
                </a:effectLst>
              </a:rPr>
              <a:t>PLATIN </a:t>
            </a:r>
            <a:r>
              <a:rPr lang="de-AT" dirty="0">
                <a:solidFill>
                  <a:schemeClr val="tx1"/>
                </a:solidFill>
              </a:rPr>
              <a:t>SPONSOR</a:t>
            </a:r>
          </a:p>
          <a:p>
            <a:pPr algn="ctr"/>
            <a:endParaRPr lang="de-AT" dirty="0">
              <a:solidFill>
                <a:schemeClr val="tx1"/>
              </a:solidFill>
            </a:endParaRPr>
          </a:p>
          <a:p>
            <a:pPr algn="ctr"/>
            <a:r>
              <a:rPr lang="en-GB" b="1">
                <a:effectLst>
                  <a:outerShdw blurRad="38100" dist="38100" dir="2700000" algn="tl">
                    <a:srgbClr val="000000">
                      <a:alpha val="43137"/>
                    </a:srgbClr>
                  </a:outerShdw>
                </a:effectLst>
              </a:rPr>
              <a:t>EUR 29.000</a:t>
            </a:r>
            <a:r>
              <a:rPr lang="en-GB" b="1" dirty="0">
                <a:effectLst>
                  <a:outerShdw blurRad="38100" dist="38100" dir="2700000" algn="tl">
                    <a:srgbClr val="000000">
                      <a:alpha val="43137"/>
                    </a:srgbClr>
                  </a:outerShdw>
                </a:effectLst>
              </a:rPr>
              <a:t>,-</a:t>
            </a:r>
            <a:endParaRPr lang="en-GB" b="1" dirty="0">
              <a:solidFill>
                <a:schemeClr val="tx1"/>
              </a:solidFill>
              <a:effectLst>
                <a:outerShdw blurRad="38100" dist="38100" dir="2700000" algn="tl">
                  <a:srgbClr val="000000">
                    <a:alpha val="43137"/>
                  </a:srgbClr>
                </a:outerShdw>
              </a:effectLst>
            </a:endParaRPr>
          </a:p>
        </p:txBody>
      </p:sp>
      <p:sp>
        <p:nvSpPr>
          <p:cNvPr id="10" name="Textfeld 9">
            <a:extLst>
              <a:ext uri="{FF2B5EF4-FFF2-40B4-BE49-F238E27FC236}">
                <a16:creationId xmlns:a16="http://schemas.microsoft.com/office/drawing/2014/main" id="{FA3CDC6F-C52F-409C-B4DD-72AFECB0449F}"/>
              </a:ext>
            </a:extLst>
          </p:cNvPr>
          <p:cNvSpPr txBox="1"/>
          <p:nvPr/>
        </p:nvSpPr>
        <p:spPr>
          <a:xfrm>
            <a:off x="1061884" y="4523878"/>
            <a:ext cx="10068232" cy="1754326"/>
          </a:xfrm>
          <a:prstGeom prst="rect">
            <a:avLst/>
          </a:prstGeom>
          <a:noFill/>
        </p:spPr>
        <p:txBody>
          <a:bodyPr wrap="square">
            <a:spAutoFit/>
          </a:bodyPr>
          <a:lstStyle/>
          <a:p>
            <a:pPr algn="ctr"/>
            <a:r>
              <a:rPr lang="en-US"/>
              <a:t>The Platin sponsorship amounts to EUR 29.000,- and covers estimated living and travel costs for two years. The Gold sponsorship of EUR 15.000.- is a contribution to one year living and travel costs. </a:t>
            </a:r>
          </a:p>
          <a:p>
            <a:pPr algn="ctr"/>
            <a:r>
              <a:rPr lang="en-US"/>
              <a:t>The Silver sponsorship amounts to EUR 12.000,- and supports one year of living costs. </a:t>
            </a:r>
          </a:p>
          <a:p>
            <a:pPr algn="ctr"/>
            <a:r>
              <a:rPr lang="en-US"/>
              <a:t>The Bronze sponsorship, EUR 5.000,-  is a contribution to travel costs for two years.</a:t>
            </a:r>
          </a:p>
          <a:p>
            <a:pPr algn="ctr"/>
            <a:r>
              <a:rPr lang="de-AT" sz="1400">
                <a:hlinkClick r:id="rId2"/>
              </a:rPr>
              <a:t>https://master-cde.eu/costs-funds/sponsorship</a:t>
            </a:r>
            <a:r>
              <a:rPr lang="de-AT" sz="1400"/>
              <a:t> </a:t>
            </a:r>
          </a:p>
          <a:p>
            <a:pPr algn="ctr"/>
            <a:endParaRPr lang="de-AT"/>
          </a:p>
        </p:txBody>
      </p:sp>
    </p:spTree>
    <p:extLst>
      <p:ext uri="{BB962C8B-B14F-4D97-AF65-F5344CB8AC3E}">
        <p14:creationId xmlns:p14="http://schemas.microsoft.com/office/powerpoint/2010/main" val="280757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el 29">
            <a:extLst>
              <a:ext uri="{FF2B5EF4-FFF2-40B4-BE49-F238E27FC236}">
                <a16:creationId xmlns:a16="http://schemas.microsoft.com/office/drawing/2014/main" id="{1F21634D-5843-11CC-41CD-C8F817A4D567}"/>
              </a:ext>
            </a:extLst>
          </p:cNvPr>
          <p:cNvSpPr>
            <a:spLocks noGrp="1"/>
          </p:cNvSpPr>
          <p:nvPr>
            <p:ph type="title"/>
          </p:nvPr>
        </p:nvSpPr>
        <p:spPr/>
        <p:txBody>
          <a:bodyPr/>
          <a:lstStyle/>
          <a:p>
            <a:r>
              <a:rPr lang="de-AT"/>
              <a:t>Erasmus Mundus Joint Master of Science</a:t>
            </a:r>
          </a:p>
        </p:txBody>
      </p:sp>
      <p:pic>
        <p:nvPicPr>
          <p:cNvPr id="35" name="Grafik 34" descr="Ein Bild, das Text, Screenshot, Schrift, Design enthält.&#10;&#10;Automatisch generierte Beschreibung">
            <a:extLst>
              <a:ext uri="{FF2B5EF4-FFF2-40B4-BE49-F238E27FC236}">
                <a16:creationId xmlns:a16="http://schemas.microsoft.com/office/drawing/2014/main" id="{4731AE8A-7F50-1D06-50E1-1C04B90C9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62" y="1892300"/>
            <a:ext cx="7419734" cy="4173600"/>
          </a:xfrm>
          <a:prstGeom prst="rect">
            <a:avLst/>
          </a:prstGeom>
          <a:effectLst>
            <a:outerShdw blurRad="508000" dist="101600" dir="5400000" algn="tl" rotWithShape="0">
              <a:prstClr val="black">
                <a:alpha val="10000"/>
              </a:prstClr>
            </a:outerShdw>
          </a:effectLst>
        </p:spPr>
      </p:pic>
      <p:pic>
        <p:nvPicPr>
          <p:cNvPr id="36" name="Inhaltsplatzhalter 7">
            <a:extLst>
              <a:ext uri="{FF2B5EF4-FFF2-40B4-BE49-F238E27FC236}">
                <a16:creationId xmlns:a16="http://schemas.microsoft.com/office/drawing/2014/main" id="{B0B1E9F2-C67E-DED6-9A0E-7F09FBF97EF5}"/>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8293168" y="1892301"/>
            <a:ext cx="2950734" cy="4173599"/>
          </a:xfrm>
          <a:prstGeom prst="rect">
            <a:avLst/>
          </a:prstGeom>
          <a:effectLst>
            <a:outerShdw blurRad="508000" dist="101600" dir="5400000" algn="tl" rotWithShape="0">
              <a:prstClr val="black">
                <a:alpha val="10000"/>
              </a:prstClr>
            </a:outerShdw>
          </a:effectLst>
        </p:spPr>
      </p:pic>
      <p:sp>
        <p:nvSpPr>
          <p:cNvPr id="2" name="Textfeld 1">
            <a:extLst>
              <a:ext uri="{FF2B5EF4-FFF2-40B4-BE49-F238E27FC236}">
                <a16:creationId xmlns:a16="http://schemas.microsoft.com/office/drawing/2014/main" id="{AB6C1991-32D5-B1ED-E43B-553FA48C8EB4}"/>
              </a:ext>
            </a:extLst>
          </p:cNvPr>
          <p:cNvSpPr txBox="1"/>
          <p:nvPr/>
        </p:nvSpPr>
        <p:spPr>
          <a:xfrm>
            <a:off x="2874635" y="6401413"/>
            <a:ext cx="6487884" cy="338554"/>
          </a:xfrm>
          <a:prstGeom prst="rect">
            <a:avLst/>
          </a:prstGeom>
          <a:noFill/>
        </p:spPr>
        <p:txBody>
          <a:bodyPr wrap="square">
            <a:spAutoFit/>
          </a:bodyPr>
          <a:lstStyle/>
          <a:p>
            <a:pPr algn="ctr"/>
            <a:r>
              <a:rPr lang="de-AT" sz="1600">
                <a:solidFill>
                  <a:schemeClr val="bg1">
                    <a:lumMod val="50000"/>
                  </a:schemeClr>
                </a:solidFill>
                <a:effectLst>
                  <a:outerShdw blurRad="38100" dist="38100" dir="2700000" algn="tl">
                    <a:srgbClr val="000000">
                      <a:alpha val="43137"/>
                    </a:srgbClr>
                  </a:outerShdw>
                </a:effectLst>
              </a:rPr>
              <a:t>Co-funded by the European Union</a:t>
            </a:r>
          </a:p>
        </p:txBody>
      </p:sp>
    </p:spTree>
    <p:extLst>
      <p:ext uri="{BB962C8B-B14F-4D97-AF65-F5344CB8AC3E}">
        <p14:creationId xmlns:p14="http://schemas.microsoft.com/office/powerpoint/2010/main" val="183467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B67E4-EA69-8A61-7043-72A57CA5CD56}"/>
              </a:ext>
            </a:extLst>
          </p:cNvPr>
          <p:cNvSpPr>
            <a:spLocks noGrp="1"/>
          </p:cNvSpPr>
          <p:nvPr>
            <p:ph type="title"/>
          </p:nvPr>
        </p:nvSpPr>
        <p:spPr/>
        <p:txBody>
          <a:bodyPr>
            <a:normAutofit/>
          </a:bodyPr>
          <a:lstStyle/>
          <a:p>
            <a:r>
              <a:rPr lang="de-AT" sz="4800"/>
              <a:t>Compuslory student work placements</a:t>
            </a:r>
          </a:p>
        </p:txBody>
      </p:sp>
      <p:sp>
        <p:nvSpPr>
          <p:cNvPr id="3" name="Textplatzhalter 2">
            <a:extLst>
              <a:ext uri="{FF2B5EF4-FFF2-40B4-BE49-F238E27FC236}">
                <a16:creationId xmlns:a16="http://schemas.microsoft.com/office/drawing/2014/main" id="{A4D5CBF5-2CAD-5C3D-28F1-1B6DFEC8F161}"/>
              </a:ext>
            </a:extLst>
          </p:cNvPr>
          <p:cNvSpPr>
            <a:spLocks noGrp="1"/>
          </p:cNvSpPr>
          <p:nvPr>
            <p:ph type="body" idx="1"/>
          </p:nvPr>
        </p:nvSpPr>
        <p:spPr>
          <a:solidFill>
            <a:srgbClr val="302878"/>
          </a:solidFill>
          <a:ln>
            <a:solidFill>
              <a:schemeClr val="accent1"/>
            </a:solidFill>
          </a:ln>
        </p:spPr>
        <p:txBody>
          <a:bodyPr/>
          <a:lstStyle/>
          <a:p>
            <a:r>
              <a:rPr lang="en-US" cap="all">
                <a:solidFill>
                  <a:srgbClr val="FFFFFF"/>
                </a:solidFill>
              </a:rPr>
              <a:t>Skills based internships</a:t>
            </a:r>
            <a:endParaRPr lang="de-AT" cap="all">
              <a:solidFill>
                <a:srgbClr val="FFFFFF"/>
              </a:solidFill>
            </a:endParaRPr>
          </a:p>
        </p:txBody>
      </p:sp>
      <p:sp>
        <p:nvSpPr>
          <p:cNvPr id="4" name="Inhaltsplatzhalter 3">
            <a:extLst>
              <a:ext uri="{FF2B5EF4-FFF2-40B4-BE49-F238E27FC236}">
                <a16:creationId xmlns:a16="http://schemas.microsoft.com/office/drawing/2014/main" id="{0438E55D-BCEC-1E48-5AFB-152964F302EE}"/>
              </a:ext>
            </a:extLst>
          </p:cNvPr>
          <p:cNvSpPr>
            <a:spLocks noGrp="1"/>
          </p:cNvSpPr>
          <p:nvPr>
            <p:ph sz="half" idx="2"/>
          </p:nvPr>
        </p:nvSpPr>
        <p:spPr>
          <a:ln>
            <a:solidFill>
              <a:schemeClr val="accent1"/>
            </a:solidFill>
          </a:ln>
        </p:spPr>
        <p:txBody>
          <a:bodyPr>
            <a:normAutofit/>
          </a:bodyPr>
          <a:lstStyle/>
          <a:p>
            <a:pPr>
              <a:lnSpc>
                <a:spcPct val="150000"/>
              </a:lnSpc>
              <a:spcBef>
                <a:spcPts val="1800"/>
              </a:spcBef>
            </a:pPr>
            <a:r>
              <a:rPr lang="de-AT" sz="2600">
                <a:solidFill>
                  <a:srgbClr val="10069F"/>
                </a:solidFill>
              </a:rPr>
              <a:t>Practical</a:t>
            </a:r>
            <a:r>
              <a:rPr lang="de-AT" sz="2600"/>
              <a:t> at </a:t>
            </a:r>
            <a:br>
              <a:rPr lang="de-AT" sz="2600"/>
            </a:br>
            <a:r>
              <a:rPr lang="de-AT" sz="2600"/>
              <a:t>industry or research</a:t>
            </a:r>
            <a:br>
              <a:rPr lang="de-AT" sz="2600"/>
            </a:br>
            <a:endParaRPr lang="de-AT" sz="2600"/>
          </a:p>
          <a:p>
            <a:r>
              <a:rPr lang="de-AT" sz="2600"/>
              <a:t>8 weeks</a:t>
            </a:r>
            <a:br>
              <a:rPr lang="de-AT" sz="2600"/>
            </a:br>
            <a:endParaRPr lang="de-AT" sz="2600"/>
          </a:p>
          <a:p>
            <a:r>
              <a:rPr lang="en-US" sz="2600" b="1">
                <a:solidFill>
                  <a:srgbClr val="10069F"/>
                </a:solidFill>
              </a:rPr>
              <a:t>Option to work on </a:t>
            </a:r>
            <a:r>
              <a:rPr lang="en-US" sz="2600">
                <a:solidFill>
                  <a:srgbClr val="10069F"/>
                </a:solidFill>
              </a:rPr>
              <a:t>Master’s Thesis &amp; joint publication</a:t>
            </a:r>
            <a:endParaRPr lang="de-AT"/>
          </a:p>
        </p:txBody>
      </p:sp>
      <p:sp>
        <p:nvSpPr>
          <p:cNvPr id="5" name="Textplatzhalter 4">
            <a:extLst>
              <a:ext uri="{FF2B5EF4-FFF2-40B4-BE49-F238E27FC236}">
                <a16:creationId xmlns:a16="http://schemas.microsoft.com/office/drawing/2014/main" id="{BAA2AE1D-6531-3CDC-A0F7-A2176BFF52B9}"/>
              </a:ext>
            </a:extLst>
          </p:cNvPr>
          <p:cNvSpPr>
            <a:spLocks noGrp="1"/>
          </p:cNvSpPr>
          <p:nvPr>
            <p:ph type="body" sz="quarter" idx="3"/>
          </p:nvPr>
        </p:nvSpPr>
        <p:spPr>
          <a:solidFill>
            <a:srgbClr val="509CCD"/>
          </a:solidFill>
          <a:ln>
            <a:solidFill>
              <a:schemeClr val="accent1"/>
            </a:solidFill>
          </a:ln>
        </p:spPr>
        <p:txBody>
          <a:bodyPr/>
          <a:lstStyle/>
          <a:p>
            <a:r>
              <a:rPr lang="de-AT" b="1" i="0" cap="all">
                <a:solidFill>
                  <a:srgbClr val="FFFFFF"/>
                </a:solidFill>
                <a:effectLst/>
              </a:rPr>
              <a:t>Collaborative Research </a:t>
            </a:r>
            <a:br>
              <a:rPr lang="de-AT" b="1" i="0" cap="all">
                <a:solidFill>
                  <a:srgbClr val="FFFFFF"/>
                </a:solidFill>
                <a:effectLst/>
              </a:rPr>
            </a:br>
            <a:r>
              <a:rPr lang="de-AT" b="1" i="0" cap="all">
                <a:solidFill>
                  <a:srgbClr val="FFFFFF"/>
                </a:solidFill>
                <a:effectLst/>
              </a:rPr>
              <a:t>Work Placement</a:t>
            </a:r>
            <a:endParaRPr lang="de-AT" cap="all">
              <a:solidFill>
                <a:srgbClr val="FFFFFF"/>
              </a:solidFill>
            </a:endParaRPr>
          </a:p>
        </p:txBody>
      </p:sp>
      <p:sp>
        <p:nvSpPr>
          <p:cNvPr id="6" name="Inhaltsplatzhalter 5">
            <a:extLst>
              <a:ext uri="{FF2B5EF4-FFF2-40B4-BE49-F238E27FC236}">
                <a16:creationId xmlns:a16="http://schemas.microsoft.com/office/drawing/2014/main" id="{D867B6B9-DFB5-AB09-0FC1-F62DE96681E9}"/>
              </a:ext>
            </a:extLst>
          </p:cNvPr>
          <p:cNvSpPr>
            <a:spLocks noGrp="1"/>
          </p:cNvSpPr>
          <p:nvPr>
            <p:ph sz="quarter" idx="4"/>
          </p:nvPr>
        </p:nvSpPr>
        <p:spPr>
          <a:ln>
            <a:solidFill>
              <a:schemeClr val="accent1"/>
            </a:solidFill>
          </a:ln>
        </p:spPr>
        <p:txBody>
          <a:bodyPr>
            <a:normAutofit/>
          </a:bodyPr>
          <a:lstStyle/>
          <a:p>
            <a:pPr>
              <a:lnSpc>
                <a:spcPct val="150000"/>
              </a:lnSpc>
            </a:pPr>
            <a:r>
              <a:rPr lang="de-AT" sz="2600"/>
              <a:t>Master‘s Thesis </a:t>
            </a:r>
            <a:r>
              <a:rPr lang="de-AT" sz="2600">
                <a:solidFill>
                  <a:srgbClr val="509CCD"/>
                </a:solidFill>
              </a:rPr>
              <a:t>research</a:t>
            </a:r>
            <a:r>
              <a:rPr lang="de-AT" sz="2600"/>
              <a:t> at industry or research</a:t>
            </a:r>
            <a:br>
              <a:rPr lang="de-AT" sz="2600"/>
            </a:br>
            <a:endParaRPr lang="de-AT" sz="2600"/>
          </a:p>
          <a:p>
            <a:r>
              <a:rPr lang="de-AT" sz="2600"/>
              <a:t>12 – 16 weeks</a:t>
            </a:r>
            <a:br>
              <a:rPr lang="de-AT" sz="2600"/>
            </a:br>
            <a:endParaRPr lang="de-AT" sz="2600"/>
          </a:p>
          <a:p>
            <a:r>
              <a:rPr lang="en-US" sz="2600" b="1">
                <a:solidFill>
                  <a:srgbClr val="509CCD"/>
                </a:solidFill>
              </a:rPr>
              <a:t>Master’s Thesis &amp; joint publication</a:t>
            </a:r>
          </a:p>
          <a:p>
            <a:endParaRPr lang="de-AT"/>
          </a:p>
          <a:p>
            <a:endParaRPr lang="de-AT"/>
          </a:p>
          <a:p>
            <a:endParaRPr lang="de-AT"/>
          </a:p>
        </p:txBody>
      </p:sp>
      <p:sp>
        <p:nvSpPr>
          <p:cNvPr id="7" name="Textfeld 6">
            <a:extLst>
              <a:ext uri="{FF2B5EF4-FFF2-40B4-BE49-F238E27FC236}">
                <a16:creationId xmlns:a16="http://schemas.microsoft.com/office/drawing/2014/main" id="{C5AC3BF0-3FAD-E1F4-B425-76832EA3958D}"/>
              </a:ext>
            </a:extLst>
          </p:cNvPr>
          <p:cNvSpPr txBox="1"/>
          <p:nvPr/>
        </p:nvSpPr>
        <p:spPr>
          <a:xfrm>
            <a:off x="2874635" y="6411245"/>
            <a:ext cx="6487884" cy="276999"/>
          </a:xfrm>
          <a:prstGeom prst="rect">
            <a:avLst/>
          </a:prstGeom>
          <a:noFill/>
        </p:spPr>
        <p:txBody>
          <a:bodyPr wrap="square">
            <a:spAutoFit/>
          </a:bodyPr>
          <a:lstStyle/>
          <a:p>
            <a:pPr algn="ctr"/>
            <a:r>
              <a:rPr lang="de-AT" sz="1200">
                <a:solidFill>
                  <a:schemeClr val="bg1">
                    <a:lumMod val="50000"/>
                  </a:schemeClr>
                </a:solidFill>
              </a:rPr>
              <a:t>Co-funded by the European Union</a:t>
            </a:r>
          </a:p>
        </p:txBody>
      </p:sp>
    </p:spTree>
    <p:extLst>
      <p:ext uri="{BB962C8B-B14F-4D97-AF65-F5344CB8AC3E}">
        <p14:creationId xmlns:p14="http://schemas.microsoft.com/office/powerpoint/2010/main" val="420028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C656C98-7981-3549-727C-A2CE38A32E40}"/>
              </a:ext>
            </a:extLst>
          </p:cNvPr>
          <p:cNvSpPr txBox="1">
            <a:spLocks/>
          </p:cNvSpPr>
          <p:nvPr/>
        </p:nvSpPr>
        <p:spPr>
          <a:xfrm>
            <a:off x="1298283" y="1093543"/>
            <a:ext cx="3939688" cy="5583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4000" b="1" kern="1200">
                <a:solidFill>
                  <a:schemeClr val="tx1"/>
                </a:solidFill>
                <a:latin typeface="+mj-lt"/>
                <a:ea typeface="+mj-ea"/>
                <a:cs typeface="+mj-cs"/>
              </a:rPr>
              <a:t>Learning Objectives </a:t>
            </a:r>
          </a:p>
          <a:p>
            <a:pPr algn="r">
              <a:spcAft>
                <a:spcPts val="600"/>
              </a:spcAft>
            </a:pPr>
            <a:r>
              <a:rPr lang="en-US" sz="4000" b="1" kern="1200">
                <a:solidFill>
                  <a:srgbClr val="509CCD"/>
                </a:solidFill>
                <a:latin typeface="+mj-lt"/>
                <a:ea typeface="+mj-ea"/>
                <a:cs typeface="+mj-cs"/>
              </a:rPr>
              <a:t>skills-based internships</a:t>
            </a:r>
          </a:p>
        </p:txBody>
      </p:sp>
      <p:graphicFrame>
        <p:nvGraphicFramePr>
          <p:cNvPr id="6" name="Textfeld 2">
            <a:extLst>
              <a:ext uri="{FF2B5EF4-FFF2-40B4-BE49-F238E27FC236}">
                <a16:creationId xmlns:a16="http://schemas.microsoft.com/office/drawing/2014/main" id="{452C3C49-738E-133C-0682-9F80CBC28891}"/>
              </a:ext>
            </a:extLst>
          </p:cNvPr>
          <p:cNvGraphicFramePr/>
          <p:nvPr/>
        </p:nvGraphicFramePr>
        <p:xfrm>
          <a:off x="5696466" y="1912776"/>
          <a:ext cx="3939688" cy="4166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1">
            <a:extLst>
              <a:ext uri="{FF2B5EF4-FFF2-40B4-BE49-F238E27FC236}">
                <a16:creationId xmlns:a16="http://schemas.microsoft.com/office/drawing/2014/main" id="{C78DA7D5-762B-3611-DB85-822DD57871B8}"/>
              </a:ext>
            </a:extLst>
          </p:cNvPr>
          <p:cNvSpPr txBox="1">
            <a:spLocks/>
          </p:cNvSpPr>
          <p:nvPr/>
        </p:nvSpPr>
        <p:spPr>
          <a:xfrm>
            <a:off x="839788" y="365125"/>
            <a:ext cx="10515600" cy="132556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AT" sz="4800"/>
          </a:p>
          <a:p>
            <a:r>
              <a:rPr lang="de-AT"/>
              <a:t>Skills-based</a:t>
            </a:r>
            <a:r>
              <a:rPr lang="de-AT" sz="4800"/>
              <a:t> internships</a:t>
            </a:r>
          </a:p>
          <a:p>
            <a:endParaRPr lang="de-AT" sz="4800"/>
          </a:p>
        </p:txBody>
      </p:sp>
      <p:sp>
        <p:nvSpPr>
          <p:cNvPr id="2" name="Textfeld 1">
            <a:extLst>
              <a:ext uri="{FF2B5EF4-FFF2-40B4-BE49-F238E27FC236}">
                <a16:creationId xmlns:a16="http://schemas.microsoft.com/office/drawing/2014/main" id="{D2887D40-394A-595D-B7CA-DEE9BD6958B5}"/>
              </a:ext>
            </a:extLst>
          </p:cNvPr>
          <p:cNvSpPr txBox="1"/>
          <p:nvPr/>
        </p:nvSpPr>
        <p:spPr>
          <a:xfrm>
            <a:off x="2874635" y="6401413"/>
            <a:ext cx="6487884" cy="307777"/>
          </a:xfrm>
          <a:prstGeom prst="rect">
            <a:avLst/>
          </a:prstGeom>
          <a:noFill/>
        </p:spPr>
        <p:txBody>
          <a:bodyPr wrap="square">
            <a:spAutoFit/>
          </a:bodyPr>
          <a:lstStyle/>
          <a:p>
            <a:pPr algn="ctr"/>
            <a:r>
              <a:rPr lang="de-AT" sz="1400">
                <a:solidFill>
                  <a:schemeClr val="bg1">
                    <a:lumMod val="50000"/>
                  </a:schemeClr>
                </a:solidFill>
              </a:rPr>
              <a:t>Co-funded by the European Union</a:t>
            </a:r>
          </a:p>
        </p:txBody>
      </p:sp>
    </p:spTree>
    <p:extLst>
      <p:ext uri="{BB962C8B-B14F-4D97-AF65-F5344CB8AC3E}">
        <p14:creationId xmlns:p14="http://schemas.microsoft.com/office/powerpoint/2010/main" val="137056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C656C98-7981-3549-727C-A2CE38A32E40}"/>
              </a:ext>
            </a:extLst>
          </p:cNvPr>
          <p:cNvSpPr txBox="1">
            <a:spLocks/>
          </p:cNvSpPr>
          <p:nvPr/>
        </p:nvSpPr>
        <p:spPr>
          <a:xfrm>
            <a:off x="744865" y="1077021"/>
            <a:ext cx="3939688" cy="5583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4000" b="1" kern="1200">
                <a:solidFill>
                  <a:schemeClr val="tx1"/>
                </a:solidFill>
                <a:latin typeface="+mj-lt"/>
                <a:ea typeface="+mj-ea"/>
                <a:cs typeface="+mj-cs"/>
              </a:rPr>
              <a:t>Learning Objectives</a:t>
            </a:r>
          </a:p>
          <a:p>
            <a:pPr algn="r">
              <a:spcAft>
                <a:spcPts val="600"/>
              </a:spcAft>
            </a:pPr>
            <a:r>
              <a:rPr lang="en-US" sz="4000" b="1" kern="1200">
                <a:solidFill>
                  <a:srgbClr val="509CCD"/>
                </a:solidFill>
                <a:latin typeface="+mj-lt"/>
                <a:ea typeface="+mj-ea"/>
                <a:cs typeface="+mj-cs"/>
              </a:rPr>
              <a:t>collaborative research</a:t>
            </a:r>
          </a:p>
          <a:p>
            <a:pPr algn="r">
              <a:spcAft>
                <a:spcPts val="600"/>
              </a:spcAft>
            </a:pPr>
            <a:r>
              <a:rPr lang="en-US" sz="4000" b="1" kern="1200">
                <a:solidFill>
                  <a:srgbClr val="509CCD"/>
                </a:solidFill>
                <a:latin typeface="+mj-lt"/>
                <a:ea typeface="+mj-ea"/>
                <a:cs typeface="+mj-cs"/>
              </a:rPr>
              <a:t>work placement</a:t>
            </a:r>
          </a:p>
          <a:p>
            <a:pPr algn="r">
              <a:spcAft>
                <a:spcPts val="600"/>
              </a:spcAft>
            </a:pPr>
            <a:endParaRPr lang="en-US" sz="4000" b="1" kern="1200">
              <a:solidFill>
                <a:srgbClr val="509CCD"/>
              </a:solidFill>
              <a:latin typeface="+mj-lt"/>
              <a:ea typeface="+mj-ea"/>
              <a:cs typeface="+mj-cs"/>
            </a:endParaRPr>
          </a:p>
        </p:txBody>
      </p:sp>
      <p:graphicFrame>
        <p:nvGraphicFramePr>
          <p:cNvPr id="6" name="Textfeld 2">
            <a:extLst>
              <a:ext uri="{FF2B5EF4-FFF2-40B4-BE49-F238E27FC236}">
                <a16:creationId xmlns:a16="http://schemas.microsoft.com/office/drawing/2014/main" id="{452C3C49-738E-133C-0682-9F80CBC28891}"/>
              </a:ext>
            </a:extLst>
          </p:cNvPr>
          <p:cNvGraphicFramePr/>
          <p:nvPr/>
        </p:nvGraphicFramePr>
        <p:xfrm>
          <a:off x="5108535" y="1229032"/>
          <a:ext cx="5923259" cy="5431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1">
            <a:extLst>
              <a:ext uri="{FF2B5EF4-FFF2-40B4-BE49-F238E27FC236}">
                <a16:creationId xmlns:a16="http://schemas.microsoft.com/office/drawing/2014/main" id="{13E81B45-1691-3ADB-A55B-DC121855A188}"/>
              </a:ext>
            </a:extLst>
          </p:cNvPr>
          <p:cNvSpPr txBox="1">
            <a:spLocks/>
          </p:cNvSpPr>
          <p:nvPr/>
        </p:nvSpPr>
        <p:spPr>
          <a:xfrm>
            <a:off x="839788" y="365125"/>
            <a:ext cx="10515600" cy="132556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AT" sz="4800"/>
          </a:p>
          <a:p>
            <a:r>
              <a:rPr lang="de-AT" sz="4800"/>
              <a:t>Collaborative research work placement</a:t>
            </a:r>
          </a:p>
        </p:txBody>
      </p:sp>
      <p:sp>
        <p:nvSpPr>
          <p:cNvPr id="2" name="Textfeld 1">
            <a:extLst>
              <a:ext uri="{FF2B5EF4-FFF2-40B4-BE49-F238E27FC236}">
                <a16:creationId xmlns:a16="http://schemas.microsoft.com/office/drawing/2014/main" id="{4776FE0A-177E-AAA0-74BB-545DD88BC2C2}"/>
              </a:ext>
            </a:extLst>
          </p:cNvPr>
          <p:cNvSpPr txBox="1"/>
          <p:nvPr/>
        </p:nvSpPr>
        <p:spPr>
          <a:xfrm>
            <a:off x="2874635" y="6401413"/>
            <a:ext cx="6487884" cy="307777"/>
          </a:xfrm>
          <a:prstGeom prst="rect">
            <a:avLst/>
          </a:prstGeom>
          <a:noFill/>
        </p:spPr>
        <p:txBody>
          <a:bodyPr wrap="square">
            <a:spAutoFit/>
          </a:bodyPr>
          <a:lstStyle/>
          <a:p>
            <a:pPr algn="ctr"/>
            <a:r>
              <a:rPr lang="de-AT" sz="1400">
                <a:solidFill>
                  <a:schemeClr val="bg1">
                    <a:lumMod val="50000"/>
                  </a:schemeClr>
                </a:solidFill>
              </a:rPr>
              <a:t>Co-funded by </a:t>
            </a:r>
            <a:r>
              <a:rPr lang="de-AT" sz="1200">
                <a:solidFill>
                  <a:schemeClr val="bg1">
                    <a:lumMod val="50000"/>
                  </a:schemeClr>
                </a:solidFill>
              </a:rPr>
              <a:t>the</a:t>
            </a:r>
            <a:r>
              <a:rPr lang="de-AT" sz="1400">
                <a:solidFill>
                  <a:schemeClr val="bg1">
                    <a:lumMod val="50000"/>
                  </a:schemeClr>
                </a:solidFill>
              </a:rPr>
              <a:t> European Union</a:t>
            </a:r>
          </a:p>
        </p:txBody>
      </p:sp>
    </p:spTree>
    <p:extLst>
      <p:ext uri="{BB962C8B-B14F-4D97-AF65-F5344CB8AC3E}">
        <p14:creationId xmlns:p14="http://schemas.microsoft.com/office/powerpoint/2010/main" val="144183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6329E-1652-5FED-F6E4-533A11A8B2BE}"/>
              </a:ext>
            </a:extLst>
          </p:cNvPr>
          <p:cNvSpPr>
            <a:spLocks noGrp="1"/>
          </p:cNvSpPr>
          <p:nvPr>
            <p:ph type="title"/>
          </p:nvPr>
        </p:nvSpPr>
        <p:spPr>
          <a:xfrm>
            <a:off x="838200" y="4440602"/>
            <a:ext cx="3093720" cy="1645920"/>
          </a:xfrm>
        </p:spPr>
        <p:txBody>
          <a:bodyPr>
            <a:normAutofit/>
          </a:bodyPr>
          <a:lstStyle/>
          <a:p>
            <a:r>
              <a:rPr lang="en-US" sz="2800" b="1"/>
              <a:t>ISCED 7</a:t>
            </a:r>
            <a:br>
              <a:rPr lang="en-US" sz="2800" b="1"/>
            </a:br>
            <a:r>
              <a:rPr lang="en-US" sz="2800" b="1">
                <a:solidFill>
                  <a:srgbClr val="509CCD"/>
                </a:solidFill>
              </a:rPr>
              <a:t>EO*</a:t>
            </a:r>
            <a:r>
              <a:rPr lang="en-GB" sz="2600">
                <a:solidFill>
                  <a:srgbClr val="509CCD"/>
                </a:solidFill>
                <a:latin typeface="Arial" panose="020B0604020202020204" pitchFamily="34" charset="0"/>
                <a:ea typeface="Times New Roman" panose="02020603050405020304" pitchFamily="18" charset="0"/>
              </a:rPr>
              <a:t>GI </a:t>
            </a:r>
            <a:r>
              <a:rPr lang="en-GB" sz="2600">
                <a:latin typeface="Arial" panose="020B0604020202020204" pitchFamily="34" charset="0"/>
                <a:ea typeface="Times New Roman" panose="02020603050405020304" pitchFamily="18" charset="0"/>
              </a:rPr>
              <a:t>Scientists</a:t>
            </a:r>
            <a:br>
              <a:rPr lang="en-GB" sz="2600">
                <a:latin typeface="Arial" panose="020B0604020202020204" pitchFamily="34" charset="0"/>
                <a:ea typeface="Times New Roman" panose="02020603050405020304" pitchFamily="18" charset="0"/>
              </a:rPr>
            </a:br>
            <a:r>
              <a:rPr lang="en-GB" sz="1800">
                <a:latin typeface="Arial" panose="020B0604020202020204" pitchFamily="34" charset="0"/>
                <a:ea typeface="Times New Roman" panose="02020603050405020304" pitchFamily="18" charset="0"/>
              </a:rPr>
              <a:t>postgraduate education </a:t>
            </a:r>
            <a:endParaRPr lang="de-AT" sz="2600"/>
          </a:p>
        </p:txBody>
      </p:sp>
      <p:sp>
        <p:nvSpPr>
          <p:cNvPr id="3" name="Inhaltsplatzhalter 2">
            <a:extLst>
              <a:ext uri="{FF2B5EF4-FFF2-40B4-BE49-F238E27FC236}">
                <a16:creationId xmlns:a16="http://schemas.microsoft.com/office/drawing/2014/main" id="{68ADB640-E22B-DA81-5114-6C88D4A86FE5}"/>
              </a:ext>
            </a:extLst>
          </p:cNvPr>
          <p:cNvSpPr>
            <a:spLocks noGrp="1"/>
          </p:cNvSpPr>
          <p:nvPr>
            <p:ph idx="1"/>
          </p:nvPr>
        </p:nvSpPr>
        <p:spPr>
          <a:xfrm>
            <a:off x="4353560" y="3536097"/>
            <a:ext cx="7329744" cy="2671065"/>
          </a:xfrm>
        </p:spPr>
        <p:txBody>
          <a:bodyPr anchor="ctr">
            <a:noAutofit/>
          </a:bodyPr>
          <a:lstStyle/>
          <a:p>
            <a:pPr marL="0" lvl="1" indent="0">
              <a:spcBef>
                <a:spcPts val="0"/>
              </a:spcBef>
              <a:buNone/>
            </a:pPr>
            <a:r>
              <a:rPr lang="en-US" sz="1900" b="1">
                <a:ea typeface="Calibri" panose="020F0502020204030204" pitchFamily="34" charset="0"/>
              </a:rPr>
              <a:t>CDE graduates are confident in using key technologies pertinent to spatial information handling &amp; upcoming trends in the field of Copernicus &amp; Digital Earth. </a:t>
            </a:r>
          </a:p>
          <a:p>
            <a:pPr marL="0" lvl="1" indent="0">
              <a:spcBef>
                <a:spcPts val="0"/>
              </a:spcBef>
              <a:buNone/>
            </a:pPr>
            <a:endParaRPr lang="en-US" sz="1900">
              <a:ea typeface="Calibri" panose="020F0502020204030204" pitchFamily="34" charset="0"/>
            </a:endParaRPr>
          </a:p>
          <a:p>
            <a:pPr marL="0" lvl="1" indent="0">
              <a:spcBef>
                <a:spcPts val="0"/>
              </a:spcBef>
              <a:buNone/>
            </a:pPr>
            <a:r>
              <a:rPr lang="en-US" sz="1900">
                <a:ea typeface="Calibri" panose="020F0502020204030204" pitchFamily="34" charset="0"/>
              </a:rPr>
              <a:t>Answer research questions, including the development of hypotheses, definition of objectives, selection of methods, implementation of workflows, collection, analysis &amp; interpretation of data as well as a written &amp; oral communication &amp; interpretation of outcomes in a decision support context. </a:t>
            </a:r>
            <a:endParaRPr lang="en-GB" sz="1900" i="1">
              <a:solidFill>
                <a:srgbClr val="FF0000"/>
              </a:solidFill>
              <a:ea typeface="Times New Roman" panose="02020603050405020304" pitchFamily="18" charset="0"/>
            </a:endParaRPr>
          </a:p>
        </p:txBody>
      </p:sp>
      <p:sp>
        <p:nvSpPr>
          <p:cNvPr id="8" name="Rechteck 7">
            <a:extLst>
              <a:ext uri="{FF2B5EF4-FFF2-40B4-BE49-F238E27FC236}">
                <a16:creationId xmlns:a16="http://schemas.microsoft.com/office/drawing/2014/main" id="{75923276-FC35-C528-1447-DE395942BA06}"/>
              </a:ext>
            </a:extLst>
          </p:cNvPr>
          <p:cNvSpPr/>
          <p:nvPr/>
        </p:nvSpPr>
        <p:spPr>
          <a:xfrm>
            <a:off x="490408" y="4911519"/>
            <a:ext cx="146116" cy="704088"/>
          </a:xfrm>
          <a:prstGeom prst="rect">
            <a:avLst/>
          </a:prstGeom>
          <a:solidFill>
            <a:srgbClr val="FFC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Titel 1">
            <a:extLst>
              <a:ext uri="{FF2B5EF4-FFF2-40B4-BE49-F238E27FC236}">
                <a16:creationId xmlns:a16="http://schemas.microsoft.com/office/drawing/2014/main" id="{F0DDA65D-3CEB-EC2B-E479-DD7FD20FD94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a:t>Student Master‘s Thesis</a:t>
            </a:r>
          </a:p>
        </p:txBody>
      </p:sp>
      <p:graphicFrame>
        <p:nvGraphicFramePr>
          <p:cNvPr id="14" name="Textfeld 5">
            <a:extLst>
              <a:ext uri="{FF2B5EF4-FFF2-40B4-BE49-F238E27FC236}">
                <a16:creationId xmlns:a16="http://schemas.microsoft.com/office/drawing/2014/main" id="{605D78D0-17B6-D427-E0A1-C9B2E76227E0}"/>
              </a:ext>
            </a:extLst>
          </p:cNvPr>
          <p:cNvGraphicFramePr/>
          <p:nvPr/>
        </p:nvGraphicFramePr>
        <p:xfrm>
          <a:off x="838200" y="1690688"/>
          <a:ext cx="10684928" cy="163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730053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Words>
  <Application>Microsoft Office PowerPoint</Application>
  <PresentationFormat>Breitbild</PresentationFormat>
  <Paragraphs>165</Paragraphs>
  <Slides>16</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Calibri Light</vt:lpstr>
      <vt:lpstr>Symbol</vt:lpstr>
      <vt:lpstr>Office</vt:lpstr>
      <vt:lpstr>PowerPoint-Präsentation</vt:lpstr>
      <vt:lpstr>Invitation for Student Sponsorship</vt:lpstr>
      <vt:lpstr>Erasmus Mundus Joint Master</vt:lpstr>
      <vt:lpstr>Sponsorship options</vt:lpstr>
      <vt:lpstr>Erasmus Mundus Joint Master of Science</vt:lpstr>
      <vt:lpstr>Compuslory student work placements</vt:lpstr>
      <vt:lpstr>PowerPoint-Präsentation</vt:lpstr>
      <vt:lpstr>PowerPoint-Präsentation</vt:lpstr>
      <vt:lpstr>ISCED 7 EO*GI Scientists postgraduate education </vt:lpstr>
      <vt:lpstr>PowerPoint-Präsentation</vt:lpstr>
      <vt:lpstr>Programme &amp; Project Management</vt:lpstr>
      <vt:lpstr>Programme &amp; Project Management</vt:lpstr>
      <vt:lpstr>Programme &amp; Project Management</vt:lpstr>
      <vt:lpstr>PowerPoint-Präsentation</vt:lpstr>
      <vt:lpstr>Contact</vt:lpstr>
      <vt:lpstr>Co-funded by the European Union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Brunner-Maresch Barbara</dc:creator>
  <cp:lastModifiedBy>Brunner-Maresch Barbara</cp:lastModifiedBy>
  <cp:revision>30</cp:revision>
  <dcterms:created xsi:type="dcterms:W3CDTF">2023-03-07T08:43:32Z</dcterms:created>
  <dcterms:modified xsi:type="dcterms:W3CDTF">2024-02-20T10:25:42Z</dcterms:modified>
</cp:coreProperties>
</file>