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1" r:id="rId3"/>
    <p:sldId id="263" r:id="rId4"/>
    <p:sldId id="262" r:id="rId5"/>
    <p:sldId id="265" r:id="rId6"/>
    <p:sldId id="267" r:id="rId7"/>
    <p:sldId id="266" r:id="rId8"/>
    <p:sldId id="269" r:id="rId9"/>
    <p:sldId id="264" r:id="rId10"/>
    <p:sldId id="271" r:id="rId11"/>
    <p:sldId id="270" r:id="rId12"/>
    <p:sldId id="273" r:id="rId13"/>
    <p:sldId id="272" r:id="rId14"/>
    <p:sldId id="274" r:id="rId15"/>
    <p:sldId id="278" r:id="rId16"/>
    <p:sldId id="275" r:id="rId17"/>
    <p:sldId id="276" r:id="rId18"/>
    <p:sldId id="282" r:id="rId19"/>
    <p:sldId id="277" r:id="rId20"/>
    <p:sldId id="283" r:id="rId21"/>
    <p:sldId id="281" r:id="rId22"/>
    <p:sldId id="279" r:id="rId23"/>
    <p:sldId id="268" r:id="rId24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8E06B37-9704-4D08-A3DA-D0FE03ED7BE8}" v="530" dt="2023-10-13T14:45:36.48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Relationship Id="rId3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rejcirik Tomas" userId="0b07e4f7-795c-46b7-aa86-325f04f74db7" providerId="ADAL" clId="{E8E06B37-9704-4D08-A3DA-D0FE03ED7BE8}"/>
    <pc:docChg chg="undo custSel addSld delSld modSld sldOrd">
      <pc:chgData name="Krejcirik Tomas" userId="0b07e4f7-795c-46b7-aa86-325f04f74db7" providerId="ADAL" clId="{E8E06B37-9704-4D08-A3DA-D0FE03ED7BE8}" dt="2023-10-13T14:45:36.485" v="551"/>
      <pc:docMkLst>
        <pc:docMk/>
      </pc:docMkLst>
      <pc:sldChg chg="modTransition">
        <pc:chgData name="Krejcirik Tomas" userId="0b07e4f7-795c-46b7-aa86-325f04f74db7" providerId="ADAL" clId="{E8E06B37-9704-4D08-A3DA-D0FE03ED7BE8}" dt="2023-10-13T14:45:36.485" v="551"/>
        <pc:sldMkLst>
          <pc:docMk/>
          <pc:sldMk cId="2157036035" sldId="256"/>
        </pc:sldMkLst>
      </pc:sldChg>
      <pc:sldChg chg="addSp modSp del mod">
        <pc:chgData name="Krejcirik Tomas" userId="0b07e4f7-795c-46b7-aa86-325f04f74db7" providerId="ADAL" clId="{E8E06B37-9704-4D08-A3DA-D0FE03ED7BE8}" dt="2023-10-13T13:59:37.024" v="24" actId="47"/>
        <pc:sldMkLst>
          <pc:docMk/>
          <pc:sldMk cId="2899562466" sldId="260"/>
        </pc:sldMkLst>
        <pc:picChg chg="add mod">
          <ac:chgData name="Krejcirik Tomas" userId="0b07e4f7-795c-46b7-aa86-325f04f74db7" providerId="ADAL" clId="{E8E06B37-9704-4D08-A3DA-D0FE03ED7BE8}" dt="2023-10-13T13:58:43.677" v="20" actId="14100"/>
          <ac:picMkLst>
            <pc:docMk/>
            <pc:sldMk cId="2899562466" sldId="260"/>
            <ac:picMk id="9" creationId="{25F2B266-CA84-FCA0-4275-99A1146EC8A2}"/>
          </ac:picMkLst>
        </pc:picChg>
      </pc:sldChg>
      <pc:sldChg chg="modTransition setBg">
        <pc:chgData name="Krejcirik Tomas" userId="0b07e4f7-795c-46b7-aa86-325f04f74db7" providerId="ADAL" clId="{E8E06B37-9704-4D08-A3DA-D0FE03ED7BE8}" dt="2023-10-13T14:45:36.485" v="551"/>
        <pc:sldMkLst>
          <pc:docMk/>
          <pc:sldMk cId="897420279" sldId="261"/>
        </pc:sldMkLst>
      </pc:sldChg>
      <pc:sldChg chg="ord modTransition setBg">
        <pc:chgData name="Krejcirik Tomas" userId="0b07e4f7-795c-46b7-aa86-325f04f74db7" providerId="ADAL" clId="{E8E06B37-9704-4D08-A3DA-D0FE03ED7BE8}" dt="2023-10-13T14:45:36.485" v="551"/>
        <pc:sldMkLst>
          <pc:docMk/>
          <pc:sldMk cId="1570250305" sldId="262"/>
        </pc:sldMkLst>
      </pc:sldChg>
      <pc:sldChg chg="addSp delSp modSp mod modTransition setBg">
        <pc:chgData name="Krejcirik Tomas" userId="0b07e4f7-795c-46b7-aa86-325f04f74db7" providerId="ADAL" clId="{E8E06B37-9704-4D08-A3DA-D0FE03ED7BE8}" dt="2023-10-13T14:45:36.485" v="551"/>
        <pc:sldMkLst>
          <pc:docMk/>
          <pc:sldMk cId="2267353879" sldId="263"/>
        </pc:sldMkLst>
        <pc:picChg chg="add del mod">
          <ac:chgData name="Krejcirik Tomas" userId="0b07e4f7-795c-46b7-aa86-325f04f74db7" providerId="ADAL" clId="{E8E06B37-9704-4D08-A3DA-D0FE03ED7BE8}" dt="2023-10-13T14:08:24.617" v="69" actId="478"/>
          <ac:picMkLst>
            <pc:docMk/>
            <pc:sldMk cId="2267353879" sldId="263"/>
            <ac:picMk id="3" creationId="{100A7076-6D26-55B3-EC0E-523BA55C8DA1}"/>
          </ac:picMkLst>
        </pc:picChg>
      </pc:sldChg>
      <pc:sldChg chg="ord modTransition setBg">
        <pc:chgData name="Krejcirik Tomas" userId="0b07e4f7-795c-46b7-aa86-325f04f74db7" providerId="ADAL" clId="{E8E06B37-9704-4D08-A3DA-D0FE03ED7BE8}" dt="2023-10-13T14:45:36.485" v="551"/>
        <pc:sldMkLst>
          <pc:docMk/>
          <pc:sldMk cId="1930217275" sldId="264"/>
        </pc:sldMkLst>
      </pc:sldChg>
      <pc:sldChg chg="modTransition setBg">
        <pc:chgData name="Krejcirik Tomas" userId="0b07e4f7-795c-46b7-aa86-325f04f74db7" providerId="ADAL" clId="{E8E06B37-9704-4D08-A3DA-D0FE03ED7BE8}" dt="2023-10-13T14:45:36.485" v="551"/>
        <pc:sldMkLst>
          <pc:docMk/>
          <pc:sldMk cId="2989344235" sldId="265"/>
        </pc:sldMkLst>
      </pc:sldChg>
      <pc:sldChg chg="modTransition setBg">
        <pc:chgData name="Krejcirik Tomas" userId="0b07e4f7-795c-46b7-aa86-325f04f74db7" providerId="ADAL" clId="{E8E06B37-9704-4D08-A3DA-D0FE03ED7BE8}" dt="2023-10-13T14:45:36.485" v="551"/>
        <pc:sldMkLst>
          <pc:docMk/>
          <pc:sldMk cId="2587349745" sldId="266"/>
        </pc:sldMkLst>
      </pc:sldChg>
      <pc:sldChg chg="ord modTransition setBg">
        <pc:chgData name="Krejcirik Tomas" userId="0b07e4f7-795c-46b7-aa86-325f04f74db7" providerId="ADAL" clId="{E8E06B37-9704-4D08-A3DA-D0FE03ED7BE8}" dt="2023-10-13T14:45:36.485" v="551"/>
        <pc:sldMkLst>
          <pc:docMk/>
          <pc:sldMk cId="1684767733" sldId="267"/>
        </pc:sldMkLst>
      </pc:sldChg>
      <pc:sldChg chg="modTransition">
        <pc:chgData name="Krejcirik Tomas" userId="0b07e4f7-795c-46b7-aa86-325f04f74db7" providerId="ADAL" clId="{E8E06B37-9704-4D08-A3DA-D0FE03ED7BE8}" dt="2023-10-13T14:45:36.485" v="551"/>
        <pc:sldMkLst>
          <pc:docMk/>
          <pc:sldMk cId="1655828925" sldId="268"/>
        </pc:sldMkLst>
      </pc:sldChg>
      <pc:sldChg chg="add modTransition setBg">
        <pc:chgData name="Krejcirik Tomas" userId="0b07e4f7-795c-46b7-aa86-325f04f74db7" providerId="ADAL" clId="{E8E06B37-9704-4D08-A3DA-D0FE03ED7BE8}" dt="2023-10-13T14:45:36.485" v="551"/>
        <pc:sldMkLst>
          <pc:docMk/>
          <pc:sldMk cId="1633325917" sldId="269"/>
        </pc:sldMkLst>
      </pc:sldChg>
      <pc:sldChg chg="add modTransition setBg">
        <pc:chgData name="Krejcirik Tomas" userId="0b07e4f7-795c-46b7-aa86-325f04f74db7" providerId="ADAL" clId="{E8E06B37-9704-4D08-A3DA-D0FE03ED7BE8}" dt="2023-10-13T14:45:36.485" v="551"/>
        <pc:sldMkLst>
          <pc:docMk/>
          <pc:sldMk cId="3214289191" sldId="270"/>
        </pc:sldMkLst>
      </pc:sldChg>
      <pc:sldChg chg="add ord modTransition setBg">
        <pc:chgData name="Krejcirik Tomas" userId="0b07e4f7-795c-46b7-aa86-325f04f74db7" providerId="ADAL" clId="{E8E06B37-9704-4D08-A3DA-D0FE03ED7BE8}" dt="2023-10-13T14:45:36.485" v="551"/>
        <pc:sldMkLst>
          <pc:docMk/>
          <pc:sldMk cId="2972842832" sldId="271"/>
        </pc:sldMkLst>
      </pc:sldChg>
      <pc:sldChg chg="add modTransition setBg">
        <pc:chgData name="Krejcirik Tomas" userId="0b07e4f7-795c-46b7-aa86-325f04f74db7" providerId="ADAL" clId="{E8E06B37-9704-4D08-A3DA-D0FE03ED7BE8}" dt="2023-10-13T14:45:36.485" v="551"/>
        <pc:sldMkLst>
          <pc:docMk/>
          <pc:sldMk cId="1292673572" sldId="272"/>
        </pc:sldMkLst>
      </pc:sldChg>
      <pc:sldChg chg="add ord modTransition setBg">
        <pc:chgData name="Krejcirik Tomas" userId="0b07e4f7-795c-46b7-aa86-325f04f74db7" providerId="ADAL" clId="{E8E06B37-9704-4D08-A3DA-D0FE03ED7BE8}" dt="2023-10-13T14:45:36.485" v="551"/>
        <pc:sldMkLst>
          <pc:docMk/>
          <pc:sldMk cId="4077250714" sldId="273"/>
        </pc:sldMkLst>
      </pc:sldChg>
      <pc:sldChg chg="add modTransition setBg">
        <pc:chgData name="Krejcirik Tomas" userId="0b07e4f7-795c-46b7-aa86-325f04f74db7" providerId="ADAL" clId="{E8E06B37-9704-4D08-A3DA-D0FE03ED7BE8}" dt="2023-10-13T14:45:36.485" v="551"/>
        <pc:sldMkLst>
          <pc:docMk/>
          <pc:sldMk cId="1771229776" sldId="274"/>
        </pc:sldMkLst>
      </pc:sldChg>
      <pc:sldChg chg="add modTransition setBg">
        <pc:chgData name="Krejcirik Tomas" userId="0b07e4f7-795c-46b7-aa86-325f04f74db7" providerId="ADAL" clId="{E8E06B37-9704-4D08-A3DA-D0FE03ED7BE8}" dt="2023-10-13T14:45:36.485" v="551"/>
        <pc:sldMkLst>
          <pc:docMk/>
          <pc:sldMk cId="1422139697" sldId="275"/>
        </pc:sldMkLst>
      </pc:sldChg>
      <pc:sldChg chg="add modTransition setBg">
        <pc:chgData name="Krejcirik Tomas" userId="0b07e4f7-795c-46b7-aa86-325f04f74db7" providerId="ADAL" clId="{E8E06B37-9704-4D08-A3DA-D0FE03ED7BE8}" dt="2023-10-13T14:45:36.485" v="551"/>
        <pc:sldMkLst>
          <pc:docMk/>
          <pc:sldMk cId="3422169801" sldId="276"/>
        </pc:sldMkLst>
      </pc:sldChg>
      <pc:sldChg chg="add modTransition setBg">
        <pc:chgData name="Krejcirik Tomas" userId="0b07e4f7-795c-46b7-aa86-325f04f74db7" providerId="ADAL" clId="{E8E06B37-9704-4D08-A3DA-D0FE03ED7BE8}" dt="2023-10-13T14:45:36.485" v="551"/>
        <pc:sldMkLst>
          <pc:docMk/>
          <pc:sldMk cId="1776664170" sldId="277"/>
        </pc:sldMkLst>
      </pc:sldChg>
      <pc:sldChg chg="add ord modTransition setBg">
        <pc:chgData name="Krejcirik Tomas" userId="0b07e4f7-795c-46b7-aa86-325f04f74db7" providerId="ADAL" clId="{E8E06B37-9704-4D08-A3DA-D0FE03ED7BE8}" dt="2023-10-13T14:45:36.485" v="551"/>
        <pc:sldMkLst>
          <pc:docMk/>
          <pc:sldMk cId="3893097986" sldId="278"/>
        </pc:sldMkLst>
      </pc:sldChg>
      <pc:sldChg chg="add modTransition setBg">
        <pc:chgData name="Krejcirik Tomas" userId="0b07e4f7-795c-46b7-aa86-325f04f74db7" providerId="ADAL" clId="{E8E06B37-9704-4D08-A3DA-D0FE03ED7BE8}" dt="2023-10-13T14:45:36.485" v="551"/>
        <pc:sldMkLst>
          <pc:docMk/>
          <pc:sldMk cId="519028481" sldId="279"/>
        </pc:sldMkLst>
      </pc:sldChg>
      <pc:sldChg chg="add del setBg">
        <pc:chgData name="Krejcirik Tomas" userId="0b07e4f7-795c-46b7-aa86-325f04f74db7" providerId="ADAL" clId="{E8E06B37-9704-4D08-A3DA-D0FE03ED7BE8}" dt="2023-10-13T14:18:55.888" v="369" actId="2696"/>
        <pc:sldMkLst>
          <pc:docMk/>
          <pc:sldMk cId="384571805" sldId="280"/>
        </pc:sldMkLst>
      </pc:sldChg>
      <pc:sldChg chg="add modTransition setBg">
        <pc:chgData name="Krejcirik Tomas" userId="0b07e4f7-795c-46b7-aa86-325f04f74db7" providerId="ADAL" clId="{E8E06B37-9704-4D08-A3DA-D0FE03ED7BE8}" dt="2023-10-13T14:45:36.485" v="551"/>
        <pc:sldMkLst>
          <pc:docMk/>
          <pc:sldMk cId="3857755861" sldId="281"/>
        </pc:sldMkLst>
      </pc:sldChg>
      <pc:sldChg chg="add ord modTransition setBg">
        <pc:chgData name="Krejcirik Tomas" userId="0b07e4f7-795c-46b7-aa86-325f04f74db7" providerId="ADAL" clId="{E8E06B37-9704-4D08-A3DA-D0FE03ED7BE8}" dt="2023-10-13T14:45:36.485" v="551"/>
        <pc:sldMkLst>
          <pc:docMk/>
          <pc:sldMk cId="1856831737" sldId="282"/>
        </pc:sldMkLst>
      </pc:sldChg>
      <pc:sldChg chg="add modTransition setBg">
        <pc:chgData name="Krejcirik Tomas" userId="0b07e4f7-795c-46b7-aa86-325f04f74db7" providerId="ADAL" clId="{E8E06B37-9704-4D08-A3DA-D0FE03ED7BE8}" dt="2023-10-13T14:45:36.485" v="551"/>
        <pc:sldMkLst>
          <pc:docMk/>
          <pc:sldMk cId="2999913502" sldId="283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92FC54F-89DF-F238-0F23-FB12EBBF72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3DA8DAD1-E4B6-654F-5A09-F28CDC2F2A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3B68DE5-5E01-ED47-B7B8-0B7D6AADAE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5D73D-DFFB-491E-8BD1-EF7441D5DAEE}" type="datetimeFigureOut">
              <a:rPr lang="cs-CZ" smtClean="0"/>
              <a:t>13.10.2023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8B3E07AF-A4B1-4F8C-CCCC-C12EC83984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77848B1-887F-ED6A-307B-6AA2FB10AA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B75CD-367F-42A7-832B-9402C87FA00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812825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982D23C-6AE9-07EE-14FF-890CBFD3BC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C24216F3-79F2-97DC-463B-3EF48375EE5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2B01F6E-BE97-DAF8-5364-29C3BC2995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5D73D-DFFB-491E-8BD1-EF7441D5DAEE}" type="datetimeFigureOut">
              <a:rPr lang="cs-CZ" smtClean="0"/>
              <a:t>13.10.2023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D7AA229-603E-47E8-B1EC-256A5F2533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C6068573-809C-51C1-0447-F88108BF7C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B75CD-367F-42A7-832B-9402C87FA00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97964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D12A778F-16A3-51CA-0EF6-8F63C0F74CC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A4C814B5-F965-D453-05EB-87CB614715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F3704B3-E707-CA8F-1CF4-92568C53EC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5D73D-DFFB-491E-8BD1-EF7441D5DAEE}" type="datetimeFigureOut">
              <a:rPr lang="cs-CZ" smtClean="0"/>
              <a:t>13.10.2023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DEBBB0C1-C0D1-8E13-6518-06034A7E23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BEDF196-F153-8958-42AB-B32D175E05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B75CD-367F-42A7-832B-9402C87FA00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062417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225062C-B84F-D46E-9326-250112FD9B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380154C-01C4-6A84-F7EB-DC54ABB3B7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D605B7FB-210D-5F5D-22E6-1A6A8236B7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5D73D-DFFB-491E-8BD1-EF7441D5DAEE}" type="datetimeFigureOut">
              <a:rPr lang="cs-CZ" smtClean="0"/>
              <a:t>13.10.2023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9A6DD276-FFFF-9D58-2926-ACD491381E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B71DD56-8806-2D85-1887-4F316B2DB8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B75CD-367F-42A7-832B-9402C87FA00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805378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A27B9F2-7ED3-F50D-9292-41E31F0D2D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83648575-3A44-28F5-C792-C7877D649E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D0ECE11F-32FF-5BA3-A1FF-9338B8A4F1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5D73D-DFFB-491E-8BD1-EF7441D5DAEE}" type="datetimeFigureOut">
              <a:rPr lang="cs-CZ" smtClean="0"/>
              <a:t>13.10.2023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CC725829-23C8-3C8E-DE9F-1ED9794D06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622F00E6-E8A7-019D-A77B-6FCAACB068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B75CD-367F-42A7-832B-9402C87FA00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026809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71DA867-E38C-93B8-E5C1-A2CEC70065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71266F4-F96F-06F3-D07C-629A51DA497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EFE9A5A7-C2EC-8F15-D79E-4349F735DE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D10B71C3-C53A-EF49-22D6-957D40D548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5D73D-DFFB-491E-8BD1-EF7441D5DAEE}" type="datetimeFigureOut">
              <a:rPr lang="cs-CZ" smtClean="0"/>
              <a:t>13.10.2023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8BC48828-9E9B-922E-3B8E-39FF3D5F3D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DE95FD08-4124-57C4-D5C7-64C271A8CF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B75CD-367F-42A7-832B-9402C87FA00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962355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D944749-7BCE-2887-AC98-018A2AC485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E60F1EE4-D8B0-7C66-8685-4CC4F182C4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10DE65F4-3DD8-D01B-9C74-477A238A94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4C3BC8CB-DCFA-AED2-6FF0-8701F1B8A54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3603BAFD-9E26-F341-C8D2-F2B152D5486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23A42171-B077-94B3-CC79-B78D6CAD69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5D73D-DFFB-491E-8BD1-EF7441D5DAEE}" type="datetimeFigureOut">
              <a:rPr lang="cs-CZ" smtClean="0"/>
              <a:t>13.10.2023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B51DC6AF-F629-AB1C-C8C5-F263736DA3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ABB07577-2CAF-AF47-F94E-133198FAFB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B75CD-367F-42A7-832B-9402C87FA00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172704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4F5615B-3391-D5B7-F596-89478FB75D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F630FA4E-EFF8-282D-F0FF-9B3340DEEF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5D73D-DFFB-491E-8BD1-EF7441D5DAEE}" type="datetimeFigureOut">
              <a:rPr lang="cs-CZ" smtClean="0"/>
              <a:t>13.10.2023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956CBF85-8B33-930E-063A-9E40712C7E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3B8651DC-18A2-3761-FBFC-7FEE39DA7B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B75CD-367F-42A7-832B-9402C87FA00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089053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E129D28A-5F64-80DC-7AAD-7A5D95CDAB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5D73D-DFFB-491E-8BD1-EF7441D5DAEE}" type="datetimeFigureOut">
              <a:rPr lang="cs-CZ" smtClean="0"/>
              <a:t>13.10.2023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B79C72C5-0286-27AE-F8C3-B33AF38C5C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C06E5866-5917-5E6B-B4D0-01E35F4E75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B75CD-367F-42A7-832B-9402C87FA00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58916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9CB35D7-320F-351F-0EC1-65A85451B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3435E96-5371-5241-2C4D-049CB5A8B0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CA249F3D-DC70-8A3E-8175-B821FFE348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2074B52E-96DA-07AD-6DB8-3C1EDD52A9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5D73D-DFFB-491E-8BD1-EF7441D5DAEE}" type="datetimeFigureOut">
              <a:rPr lang="cs-CZ" smtClean="0"/>
              <a:t>13.10.2023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5E8A08EB-D48F-D9E5-7765-BE6982262C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5856FA4A-F8FB-1106-FA42-10B643F3E8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B75CD-367F-42A7-832B-9402C87FA00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231101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492482C-4D4C-31BC-1859-5714EE99F1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30DCD369-AEBE-9BF9-0A26-724CD224637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053CDE96-D11A-7410-15B7-D6B2CEEFD2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3AF7EAFD-D7F3-EBC2-F678-06F7895FF9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5D73D-DFFB-491E-8BD1-EF7441D5DAEE}" type="datetimeFigureOut">
              <a:rPr lang="cs-CZ" smtClean="0"/>
              <a:t>13.10.2023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D1C8208F-F4DE-4C0E-AEF6-97902C68F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0C4C51E4-97B9-AC10-0247-5004087E53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B75CD-367F-42A7-832B-9402C87FA00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168057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3EA02E28-A402-7738-40B2-BEDE2610DC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F6E6251B-2EF0-404A-398E-79B940517E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D0E0F174-5083-011F-3544-DB568BD0EF7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45D73D-DFFB-491E-8BD1-EF7441D5DAEE}" type="datetimeFigureOut">
              <a:rPr lang="cs-CZ" smtClean="0"/>
              <a:t>13.10.2023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8E38917B-7672-4294-F78A-871D5E49ED4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1B5A1DA-CCFB-B2F5-48A1-D11A126E14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EB75CD-367F-42A7-832B-9402C87FA00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501862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637B062-48FD-8417-7D9D-A1F7BA7BCE7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ECB31396-F859-F1EE-2109-A6A7C9F74D1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5" name="Obrázek 4" descr="Obsah obrázku pavučina, Pavoučí síť, pavouk, příroda">
            <a:extLst>
              <a:ext uri="{FF2B5EF4-FFF2-40B4-BE49-F238E27FC236}">
                <a16:creationId xmlns:a16="http://schemas.microsoft.com/office/drawing/2014/main" id="{97DEBB9B-5E1E-93B3-B3E3-BCFB11B803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70360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0359">
        <p:fade/>
      </p:transition>
    </mc:Choice>
    <mc:Fallback>
      <p:transition spd="med" advTm="10359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28428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8223">
        <p:fade/>
      </p:transition>
    </mc:Choice>
    <mc:Fallback>
      <p:transition spd="med" advTm="8223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142891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7847">
        <p:fade/>
      </p:transition>
    </mc:Choice>
    <mc:Fallback>
      <p:transition spd="med" advTm="7847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7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772507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7943">
        <p:fade/>
      </p:transition>
    </mc:Choice>
    <mc:Fallback>
      <p:transition spd="med" advTm="7943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926735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8167">
        <p:fade/>
      </p:transition>
    </mc:Choice>
    <mc:Fallback>
      <p:transition spd="med" advTm="8167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4000" b="-5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12297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8455">
        <p:fade/>
      </p:transition>
    </mc:Choice>
    <mc:Fallback>
      <p:transition spd="med" advTm="8455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930979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8503">
        <p:fade/>
      </p:transition>
    </mc:Choice>
    <mc:Fallback>
      <p:transition spd="med" advTm="8503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221396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8327">
        <p:fade/>
      </p:transition>
    </mc:Choice>
    <mc:Fallback>
      <p:transition spd="med" advTm="8327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1000" b="-2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21698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8663">
        <p:fade/>
      </p:transition>
    </mc:Choice>
    <mc:Fallback>
      <p:transition spd="med" advTm="8663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568317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8919">
        <p:fade/>
      </p:transition>
    </mc:Choice>
    <mc:Fallback>
      <p:transition spd="med" advTm="8919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66641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9119">
        <p:fade/>
      </p:transition>
    </mc:Choice>
    <mc:Fallback>
      <p:transition spd="med" advTm="9119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974202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8214">
        <p:fade/>
      </p:transition>
    </mc:Choice>
    <mc:Fallback>
      <p:transition spd="med" advTm="8214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999135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8999">
        <p:fade/>
      </p:transition>
    </mc:Choice>
    <mc:Fallback>
      <p:transition spd="med" advTm="8999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577558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8935">
        <p:fade/>
      </p:transition>
    </mc:Choice>
    <mc:Fallback>
      <p:transition spd="med" advTm="8935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190284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9703">
        <p:fade/>
      </p:transition>
    </mc:Choice>
    <mc:Fallback>
      <p:transition spd="med" advTm="9703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text, snímek obrazovky, grafický design, Grafika&#10;&#10;Popis byl vytvořen automaticky">
            <a:extLst>
              <a:ext uri="{FF2B5EF4-FFF2-40B4-BE49-F238E27FC236}">
                <a16:creationId xmlns:a16="http://schemas.microsoft.com/office/drawing/2014/main" id="{1C4A4E8C-7251-B237-A65E-A94942E987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37"/>
            <a:ext cx="12192000" cy="685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58289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8535">
        <p:fade/>
      </p:transition>
    </mc:Choice>
    <mc:Fallback>
      <p:transition spd="med" advTm="18535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673538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8015">
        <p:fade/>
      </p:transition>
    </mc:Choice>
    <mc:Fallback>
      <p:transition spd="med" advTm="8015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702503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7535">
        <p:fade/>
      </p:transition>
    </mc:Choice>
    <mc:Fallback>
      <p:transition spd="med" advTm="7535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93442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7799">
        <p:fade/>
      </p:transition>
    </mc:Choice>
    <mc:Fallback>
      <p:transition spd="med" advTm="7799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47677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7815">
        <p:fade/>
      </p:transition>
    </mc:Choice>
    <mc:Fallback>
      <p:transition spd="med" advTm="7815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873497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7599">
        <p:fade/>
      </p:transition>
    </mc:Choice>
    <mc:Fallback>
      <p:transition spd="med" advTm="7599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333259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7679">
        <p:fade/>
      </p:transition>
    </mc:Choice>
    <mc:Fallback>
      <p:transition spd="med" advTm="7679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02172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7855">
        <p:fade/>
      </p:transition>
    </mc:Choice>
    <mc:Fallback>
      <p:transition spd="med" advTm="7855">
        <p:fade/>
      </p:transition>
    </mc:Fallback>
  </mc:AlternateContent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69</TotalTime>
  <Words>0</Words>
  <Application>Microsoft Office PowerPoint</Application>
  <PresentationFormat>Širokoúhlá obrazovka</PresentationFormat>
  <Paragraphs>0</Paragraphs>
  <Slides>23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23</vt:i4>
      </vt:variant>
    </vt:vector>
  </HeadingPairs>
  <TitlesOfParts>
    <vt:vector size="27" baseType="lpstr">
      <vt:lpstr>Arial</vt:lpstr>
      <vt:lpstr>Calibri</vt:lpstr>
      <vt:lpstr>Calibri Light</vt:lpstr>
      <vt:lpstr>Motiv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Krejcirik Tomas</dc:creator>
  <cp:lastModifiedBy>Krejcirik Tomas</cp:lastModifiedBy>
  <cp:revision>2</cp:revision>
  <dcterms:created xsi:type="dcterms:W3CDTF">2023-10-13T13:37:49Z</dcterms:created>
  <dcterms:modified xsi:type="dcterms:W3CDTF">2023-10-13T14:59:14Z</dcterms:modified>
</cp:coreProperties>
</file>